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3.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4083" r:id="rId1"/>
    <p:sldMasterId id="2147484101" r:id="rId2"/>
  </p:sldMasterIdLst>
  <p:notesMasterIdLst>
    <p:notesMasterId r:id="rId30"/>
  </p:notesMasterIdLst>
  <p:handoutMasterIdLst>
    <p:handoutMasterId r:id="rId31"/>
  </p:handoutMasterIdLst>
  <p:sldIdLst>
    <p:sldId id="295" r:id="rId3"/>
    <p:sldId id="296" r:id="rId4"/>
    <p:sldId id="269" r:id="rId5"/>
    <p:sldId id="274" r:id="rId6"/>
    <p:sldId id="275" r:id="rId7"/>
    <p:sldId id="276" r:id="rId8"/>
    <p:sldId id="277" r:id="rId9"/>
    <p:sldId id="278" r:id="rId10"/>
    <p:sldId id="279" r:id="rId11"/>
    <p:sldId id="280" r:id="rId12"/>
    <p:sldId id="281" r:id="rId13"/>
    <p:sldId id="282" r:id="rId14"/>
    <p:sldId id="283" r:id="rId15"/>
    <p:sldId id="284" r:id="rId16"/>
    <p:sldId id="285" r:id="rId17"/>
    <p:sldId id="286" r:id="rId18"/>
    <p:sldId id="287" r:id="rId19"/>
    <p:sldId id="288" r:id="rId20"/>
    <p:sldId id="289" r:id="rId21"/>
    <p:sldId id="290" r:id="rId22"/>
    <p:sldId id="291" r:id="rId23"/>
    <p:sldId id="292" r:id="rId24"/>
    <p:sldId id="293" r:id="rId25"/>
    <p:sldId id="294" r:id="rId26"/>
    <p:sldId id="297" r:id="rId27"/>
    <p:sldId id="298" r:id="rId28"/>
    <p:sldId id="256" r:id="rId29"/>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9F9"/>
    <a:srgbClr val="E8D1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p:cViewPr varScale="1">
        <p:scale>
          <a:sx n="93" d="100"/>
          <a:sy n="93" d="100"/>
        </p:scale>
        <p:origin x="302" y="82"/>
      </p:cViewPr>
      <p:guideLst>
        <p:guide orient="horz" pos="2160"/>
        <p:guide pos="3839"/>
      </p:guideLst>
    </p:cSldViewPr>
  </p:slideViewPr>
  <p:notesTextViewPr>
    <p:cViewPr>
      <p:scale>
        <a:sx n="100" d="100"/>
        <a:sy n="100" d="100"/>
      </p:scale>
      <p:origin x="0" y="0"/>
    </p:cViewPr>
  </p:notesTextViewPr>
  <p:notesViewPr>
    <p:cSldViewPr showGuides="1">
      <p:cViewPr varScale="1">
        <p:scale>
          <a:sx n="75" d="100"/>
          <a:sy n="75" d="100"/>
        </p:scale>
        <p:origin x="2938" y="43"/>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6.xml"/></Relationships>
</file>

<file path=ppt/diagrams/_rels/data3.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image" Target="../media/image480.png"/></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CEB4BF-0B89-4CC3-B700-903037CBE47A}" type="doc">
      <dgm:prSet loTypeId="urn:microsoft.com/office/officeart/2005/8/layout/chevron1" loCatId="process" qsTypeId="urn:microsoft.com/office/officeart/2005/8/quickstyle/simple4" qsCatId="simple" csTypeId="urn:microsoft.com/office/officeart/2005/8/colors/accent1_2" csCatId="accent1" phldr="1"/>
      <dgm:spPr/>
    </dgm:pt>
    <dgm:pt modelId="{AD69B767-CADE-432F-8EF2-E45AAF8EC86B}">
      <dgm:prSet phldrT="[Text]"/>
      <dgm:spPr/>
      <dgm:t>
        <a:bodyPr/>
        <a:lstStyle/>
        <a:p>
          <a:pPr>
            <a:buNone/>
          </a:pPr>
          <a:r>
            <a:rPr lang="en-US" dirty="0"/>
            <a:t>Construction of CCCII</a:t>
          </a:r>
        </a:p>
      </dgm:t>
    </dgm:pt>
    <dgm:pt modelId="{DAD15B9D-E2FA-458A-8839-919E5F28E48D}" type="parTrans" cxnId="{C1D3BEED-0403-4016-B848-EE6A0BE04964}">
      <dgm:prSet/>
      <dgm:spPr/>
      <dgm:t>
        <a:bodyPr/>
        <a:lstStyle/>
        <a:p>
          <a:endParaRPr lang="en-US"/>
        </a:p>
      </dgm:t>
    </dgm:pt>
    <dgm:pt modelId="{F53E4DBD-0B65-492A-86EF-945F3DF77850}" type="sibTrans" cxnId="{C1D3BEED-0403-4016-B848-EE6A0BE04964}">
      <dgm:prSet/>
      <dgm:spPr/>
      <dgm:t>
        <a:bodyPr/>
        <a:lstStyle/>
        <a:p>
          <a:endParaRPr lang="en-US"/>
        </a:p>
      </dgm:t>
    </dgm:pt>
    <dgm:pt modelId="{D84288DC-4898-43A5-9570-D8075F10836B}">
      <dgm:prSet/>
      <dgm:spPr/>
      <dgm:t>
        <a:bodyPr/>
        <a:lstStyle/>
        <a:p>
          <a:r>
            <a:rPr lang="en-US"/>
            <a:t>Study of Port parameters</a:t>
          </a:r>
          <a:endParaRPr lang="en-US" dirty="0"/>
        </a:p>
      </dgm:t>
    </dgm:pt>
    <dgm:pt modelId="{958FDBD0-83B9-4397-A27A-911C88CEDE97}" type="parTrans" cxnId="{D496D159-A427-4211-8D18-30AC8CA771A7}">
      <dgm:prSet/>
      <dgm:spPr/>
      <dgm:t>
        <a:bodyPr/>
        <a:lstStyle/>
        <a:p>
          <a:endParaRPr lang="en-US"/>
        </a:p>
      </dgm:t>
    </dgm:pt>
    <dgm:pt modelId="{F304FB56-146C-4CC2-80D4-F5D588014A60}" type="sibTrans" cxnId="{D496D159-A427-4211-8D18-30AC8CA771A7}">
      <dgm:prSet/>
      <dgm:spPr/>
      <dgm:t>
        <a:bodyPr/>
        <a:lstStyle/>
        <a:p>
          <a:endParaRPr lang="en-US"/>
        </a:p>
      </dgm:t>
    </dgm:pt>
    <dgm:pt modelId="{C5A0F053-33DF-4AAD-B263-4B92AA343A39}">
      <dgm:prSet/>
      <dgm:spPr/>
      <dgm:t>
        <a:bodyPr/>
        <a:lstStyle/>
        <a:p>
          <a:r>
            <a:rPr lang="en-US"/>
            <a:t>Schmitt Trigger using CCCII</a:t>
          </a:r>
          <a:endParaRPr lang="en-US" dirty="0"/>
        </a:p>
      </dgm:t>
    </dgm:pt>
    <dgm:pt modelId="{1DB8FB6B-1C41-4210-BE8A-E301869BED26}" type="parTrans" cxnId="{F232EE33-522E-4057-AAC3-B0E493DD606E}">
      <dgm:prSet/>
      <dgm:spPr/>
      <dgm:t>
        <a:bodyPr/>
        <a:lstStyle/>
        <a:p>
          <a:endParaRPr lang="en-US"/>
        </a:p>
      </dgm:t>
    </dgm:pt>
    <dgm:pt modelId="{369E7711-7F11-4650-A9F0-D7AE84DED7A6}" type="sibTrans" cxnId="{F232EE33-522E-4057-AAC3-B0E493DD606E}">
      <dgm:prSet/>
      <dgm:spPr/>
      <dgm:t>
        <a:bodyPr/>
        <a:lstStyle/>
        <a:p>
          <a:endParaRPr lang="en-US"/>
        </a:p>
      </dgm:t>
    </dgm:pt>
    <dgm:pt modelId="{0A86C266-256B-4933-A6DB-1BDECBAAC943}">
      <dgm:prSet/>
      <dgm:spPr/>
      <dgm:t>
        <a:bodyPr/>
        <a:lstStyle/>
        <a:p>
          <a:r>
            <a:rPr lang="en-US"/>
            <a:t>Tuning of the Schmitt Trigger</a:t>
          </a:r>
          <a:endParaRPr lang="en-US" dirty="0"/>
        </a:p>
      </dgm:t>
    </dgm:pt>
    <dgm:pt modelId="{71CFC20B-DE65-47D0-813F-1CF6E92C225A}" type="parTrans" cxnId="{761996CD-A39B-4A75-BA0B-C2A19C21CD85}">
      <dgm:prSet/>
      <dgm:spPr/>
      <dgm:t>
        <a:bodyPr/>
        <a:lstStyle/>
        <a:p>
          <a:endParaRPr lang="en-US"/>
        </a:p>
      </dgm:t>
    </dgm:pt>
    <dgm:pt modelId="{7F4EF238-86F2-48E5-9129-DF271D806234}" type="sibTrans" cxnId="{761996CD-A39B-4A75-BA0B-C2A19C21CD85}">
      <dgm:prSet/>
      <dgm:spPr/>
      <dgm:t>
        <a:bodyPr/>
        <a:lstStyle/>
        <a:p>
          <a:endParaRPr lang="en-US"/>
        </a:p>
      </dgm:t>
    </dgm:pt>
    <dgm:pt modelId="{63803DFA-AE6A-47A0-AACB-A620B8D471A6}">
      <dgm:prSet/>
      <dgm:spPr/>
      <dgm:t>
        <a:bodyPr/>
        <a:lstStyle/>
        <a:p>
          <a:r>
            <a:rPr lang="en-US" dirty="0"/>
            <a:t>Application of the Schmitt Trigger</a:t>
          </a:r>
        </a:p>
      </dgm:t>
    </dgm:pt>
    <dgm:pt modelId="{DAA8607A-C783-447A-8527-81F031F82E05}" type="parTrans" cxnId="{3B6570FC-9C85-4FD3-BD69-FE6C1D513108}">
      <dgm:prSet/>
      <dgm:spPr/>
      <dgm:t>
        <a:bodyPr/>
        <a:lstStyle/>
        <a:p>
          <a:endParaRPr lang="en-US"/>
        </a:p>
      </dgm:t>
    </dgm:pt>
    <dgm:pt modelId="{BCCDA0B3-DD21-4222-8D33-614AA4DD9715}" type="sibTrans" cxnId="{3B6570FC-9C85-4FD3-BD69-FE6C1D513108}">
      <dgm:prSet/>
      <dgm:spPr/>
      <dgm:t>
        <a:bodyPr/>
        <a:lstStyle/>
        <a:p>
          <a:endParaRPr lang="en-US"/>
        </a:p>
      </dgm:t>
    </dgm:pt>
    <dgm:pt modelId="{00EC328F-E4BF-4782-9B12-63388840E8DC}" type="pres">
      <dgm:prSet presAssocID="{6DCEB4BF-0B89-4CC3-B700-903037CBE47A}" presName="Name0" presStyleCnt="0">
        <dgm:presLayoutVars>
          <dgm:dir/>
          <dgm:animLvl val="lvl"/>
          <dgm:resizeHandles val="exact"/>
        </dgm:presLayoutVars>
      </dgm:prSet>
      <dgm:spPr/>
    </dgm:pt>
    <dgm:pt modelId="{1F69CBA4-8479-4AA5-BDD5-558D59CA4EE8}" type="pres">
      <dgm:prSet presAssocID="{AD69B767-CADE-432F-8EF2-E45AAF8EC86B}" presName="parTxOnly" presStyleLbl="node1" presStyleIdx="0" presStyleCnt="5">
        <dgm:presLayoutVars>
          <dgm:chMax val="0"/>
          <dgm:chPref val="0"/>
          <dgm:bulletEnabled val="1"/>
        </dgm:presLayoutVars>
      </dgm:prSet>
      <dgm:spPr/>
    </dgm:pt>
    <dgm:pt modelId="{32E97DC2-D19F-429E-9B14-0136D47B59D0}" type="pres">
      <dgm:prSet presAssocID="{F53E4DBD-0B65-492A-86EF-945F3DF77850}" presName="parTxOnlySpace" presStyleCnt="0"/>
      <dgm:spPr/>
    </dgm:pt>
    <dgm:pt modelId="{82A686C4-5B0A-452D-89C1-76BDF00AB6BC}" type="pres">
      <dgm:prSet presAssocID="{D84288DC-4898-43A5-9570-D8075F10836B}" presName="parTxOnly" presStyleLbl="node1" presStyleIdx="1" presStyleCnt="5">
        <dgm:presLayoutVars>
          <dgm:chMax val="0"/>
          <dgm:chPref val="0"/>
          <dgm:bulletEnabled val="1"/>
        </dgm:presLayoutVars>
      </dgm:prSet>
      <dgm:spPr/>
    </dgm:pt>
    <dgm:pt modelId="{1BE23138-56F9-4FD6-BA9C-17449369035D}" type="pres">
      <dgm:prSet presAssocID="{F304FB56-146C-4CC2-80D4-F5D588014A60}" presName="parTxOnlySpace" presStyleCnt="0"/>
      <dgm:spPr/>
    </dgm:pt>
    <dgm:pt modelId="{D22E8BDD-F9CF-40A0-B1D7-143EE3A8819F}" type="pres">
      <dgm:prSet presAssocID="{C5A0F053-33DF-4AAD-B263-4B92AA343A39}" presName="parTxOnly" presStyleLbl="node1" presStyleIdx="2" presStyleCnt="5">
        <dgm:presLayoutVars>
          <dgm:chMax val="0"/>
          <dgm:chPref val="0"/>
          <dgm:bulletEnabled val="1"/>
        </dgm:presLayoutVars>
      </dgm:prSet>
      <dgm:spPr/>
    </dgm:pt>
    <dgm:pt modelId="{FFE8F7E2-2FE4-42EE-B407-A39B973FAD83}" type="pres">
      <dgm:prSet presAssocID="{369E7711-7F11-4650-A9F0-D7AE84DED7A6}" presName="parTxOnlySpace" presStyleCnt="0"/>
      <dgm:spPr/>
    </dgm:pt>
    <dgm:pt modelId="{4B087026-C5A6-4A60-B2E6-A8AEA41931D4}" type="pres">
      <dgm:prSet presAssocID="{0A86C266-256B-4933-A6DB-1BDECBAAC943}" presName="parTxOnly" presStyleLbl="node1" presStyleIdx="3" presStyleCnt="5">
        <dgm:presLayoutVars>
          <dgm:chMax val="0"/>
          <dgm:chPref val="0"/>
          <dgm:bulletEnabled val="1"/>
        </dgm:presLayoutVars>
      </dgm:prSet>
      <dgm:spPr/>
    </dgm:pt>
    <dgm:pt modelId="{28D8B128-75DC-4D96-9003-39055D20D977}" type="pres">
      <dgm:prSet presAssocID="{7F4EF238-86F2-48E5-9129-DF271D806234}" presName="parTxOnlySpace" presStyleCnt="0"/>
      <dgm:spPr/>
    </dgm:pt>
    <dgm:pt modelId="{AE3B12D9-FBCC-40F0-B44F-94140F13BD81}" type="pres">
      <dgm:prSet presAssocID="{63803DFA-AE6A-47A0-AACB-A620B8D471A6}" presName="parTxOnly" presStyleLbl="node1" presStyleIdx="4" presStyleCnt="5">
        <dgm:presLayoutVars>
          <dgm:chMax val="0"/>
          <dgm:chPref val="0"/>
          <dgm:bulletEnabled val="1"/>
        </dgm:presLayoutVars>
      </dgm:prSet>
      <dgm:spPr/>
    </dgm:pt>
  </dgm:ptLst>
  <dgm:cxnLst>
    <dgm:cxn modelId="{F9CD0531-4E1C-41CC-BB92-74849F23BDFD}" type="presOf" srcId="{6DCEB4BF-0B89-4CC3-B700-903037CBE47A}" destId="{00EC328F-E4BF-4782-9B12-63388840E8DC}" srcOrd="0" destOrd="0" presId="urn:microsoft.com/office/officeart/2005/8/layout/chevron1"/>
    <dgm:cxn modelId="{F232EE33-522E-4057-AAC3-B0E493DD606E}" srcId="{6DCEB4BF-0B89-4CC3-B700-903037CBE47A}" destId="{C5A0F053-33DF-4AAD-B263-4B92AA343A39}" srcOrd="2" destOrd="0" parTransId="{1DB8FB6B-1C41-4210-BE8A-E301869BED26}" sibTransId="{369E7711-7F11-4650-A9F0-D7AE84DED7A6}"/>
    <dgm:cxn modelId="{79511F70-E472-48C3-A749-08EB614F9C85}" type="presOf" srcId="{AD69B767-CADE-432F-8EF2-E45AAF8EC86B}" destId="{1F69CBA4-8479-4AA5-BDD5-558D59CA4EE8}" srcOrd="0" destOrd="0" presId="urn:microsoft.com/office/officeart/2005/8/layout/chevron1"/>
    <dgm:cxn modelId="{D496D159-A427-4211-8D18-30AC8CA771A7}" srcId="{6DCEB4BF-0B89-4CC3-B700-903037CBE47A}" destId="{D84288DC-4898-43A5-9570-D8075F10836B}" srcOrd="1" destOrd="0" parTransId="{958FDBD0-83B9-4397-A27A-911C88CEDE97}" sibTransId="{F304FB56-146C-4CC2-80D4-F5D588014A60}"/>
    <dgm:cxn modelId="{9C5C728A-3DBA-4A38-912E-61F10B6F77AD}" type="presOf" srcId="{C5A0F053-33DF-4AAD-B263-4B92AA343A39}" destId="{D22E8BDD-F9CF-40A0-B1D7-143EE3A8819F}" srcOrd="0" destOrd="0" presId="urn:microsoft.com/office/officeart/2005/8/layout/chevron1"/>
    <dgm:cxn modelId="{B60004A5-284F-4835-B4D4-6891161ED974}" type="presOf" srcId="{0A86C266-256B-4933-A6DB-1BDECBAAC943}" destId="{4B087026-C5A6-4A60-B2E6-A8AEA41931D4}" srcOrd="0" destOrd="0" presId="urn:microsoft.com/office/officeart/2005/8/layout/chevron1"/>
    <dgm:cxn modelId="{6FA58EBB-184F-46CE-892F-7616041F50C7}" type="presOf" srcId="{D84288DC-4898-43A5-9570-D8075F10836B}" destId="{82A686C4-5B0A-452D-89C1-76BDF00AB6BC}" srcOrd="0" destOrd="0" presId="urn:microsoft.com/office/officeart/2005/8/layout/chevron1"/>
    <dgm:cxn modelId="{761996CD-A39B-4A75-BA0B-C2A19C21CD85}" srcId="{6DCEB4BF-0B89-4CC3-B700-903037CBE47A}" destId="{0A86C266-256B-4933-A6DB-1BDECBAAC943}" srcOrd="3" destOrd="0" parTransId="{71CFC20B-DE65-47D0-813F-1CF6E92C225A}" sibTransId="{7F4EF238-86F2-48E5-9129-DF271D806234}"/>
    <dgm:cxn modelId="{318B20E2-676E-4C0C-A889-4CDB9D1EDB82}" type="presOf" srcId="{63803DFA-AE6A-47A0-AACB-A620B8D471A6}" destId="{AE3B12D9-FBCC-40F0-B44F-94140F13BD81}" srcOrd="0" destOrd="0" presId="urn:microsoft.com/office/officeart/2005/8/layout/chevron1"/>
    <dgm:cxn modelId="{C1D3BEED-0403-4016-B848-EE6A0BE04964}" srcId="{6DCEB4BF-0B89-4CC3-B700-903037CBE47A}" destId="{AD69B767-CADE-432F-8EF2-E45AAF8EC86B}" srcOrd="0" destOrd="0" parTransId="{DAD15B9D-E2FA-458A-8839-919E5F28E48D}" sibTransId="{F53E4DBD-0B65-492A-86EF-945F3DF77850}"/>
    <dgm:cxn modelId="{3B6570FC-9C85-4FD3-BD69-FE6C1D513108}" srcId="{6DCEB4BF-0B89-4CC3-B700-903037CBE47A}" destId="{63803DFA-AE6A-47A0-AACB-A620B8D471A6}" srcOrd="4" destOrd="0" parTransId="{DAA8607A-C783-447A-8527-81F031F82E05}" sibTransId="{BCCDA0B3-DD21-4222-8D33-614AA4DD9715}"/>
    <dgm:cxn modelId="{88281D66-700B-471C-BC25-4F56C4F09ACD}" type="presParOf" srcId="{00EC328F-E4BF-4782-9B12-63388840E8DC}" destId="{1F69CBA4-8479-4AA5-BDD5-558D59CA4EE8}" srcOrd="0" destOrd="0" presId="urn:microsoft.com/office/officeart/2005/8/layout/chevron1"/>
    <dgm:cxn modelId="{CDBBD3C5-E208-4041-9EBF-2FF9F77D86B0}" type="presParOf" srcId="{00EC328F-E4BF-4782-9B12-63388840E8DC}" destId="{32E97DC2-D19F-429E-9B14-0136D47B59D0}" srcOrd="1" destOrd="0" presId="urn:microsoft.com/office/officeart/2005/8/layout/chevron1"/>
    <dgm:cxn modelId="{563CAE13-4A5E-4CF5-AC7D-D17BF0C43067}" type="presParOf" srcId="{00EC328F-E4BF-4782-9B12-63388840E8DC}" destId="{82A686C4-5B0A-452D-89C1-76BDF00AB6BC}" srcOrd="2" destOrd="0" presId="urn:microsoft.com/office/officeart/2005/8/layout/chevron1"/>
    <dgm:cxn modelId="{99AADA1A-51D8-4495-8B7E-CFBFD6915BAC}" type="presParOf" srcId="{00EC328F-E4BF-4782-9B12-63388840E8DC}" destId="{1BE23138-56F9-4FD6-BA9C-17449369035D}" srcOrd="3" destOrd="0" presId="urn:microsoft.com/office/officeart/2005/8/layout/chevron1"/>
    <dgm:cxn modelId="{242B5815-B672-4189-97CB-C8FF19B82940}" type="presParOf" srcId="{00EC328F-E4BF-4782-9B12-63388840E8DC}" destId="{D22E8BDD-F9CF-40A0-B1D7-143EE3A8819F}" srcOrd="4" destOrd="0" presId="urn:microsoft.com/office/officeart/2005/8/layout/chevron1"/>
    <dgm:cxn modelId="{79D90A4A-CEB2-4159-9579-F5104BBC263C}" type="presParOf" srcId="{00EC328F-E4BF-4782-9B12-63388840E8DC}" destId="{FFE8F7E2-2FE4-42EE-B407-A39B973FAD83}" srcOrd="5" destOrd="0" presId="urn:microsoft.com/office/officeart/2005/8/layout/chevron1"/>
    <dgm:cxn modelId="{FF3F3EC5-7CD8-4C99-8E47-E1843CB4ADAB}" type="presParOf" srcId="{00EC328F-E4BF-4782-9B12-63388840E8DC}" destId="{4B087026-C5A6-4A60-B2E6-A8AEA41931D4}" srcOrd="6" destOrd="0" presId="urn:microsoft.com/office/officeart/2005/8/layout/chevron1"/>
    <dgm:cxn modelId="{6B79DBB8-A8C8-4DEE-8F2D-739A6AED5209}" type="presParOf" srcId="{00EC328F-E4BF-4782-9B12-63388840E8DC}" destId="{28D8B128-75DC-4D96-9003-39055D20D977}" srcOrd="7" destOrd="0" presId="urn:microsoft.com/office/officeart/2005/8/layout/chevron1"/>
    <dgm:cxn modelId="{2467E5A3-1892-4797-9946-F95F591218A8}" type="presParOf" srcId="{00EC328F-E4BF-4782-9B12-63388840E8DC}" destId="{AE3B12D9-FBCC-40F0-B44F-94140F13BD81}"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8358B3-978C-4A18-BBB2-DA1AA106F489}" type="doc">
      <dgm:prSet loTypeId="urn:microsoft.com/office/officeart/2005/8/layout/vList2" loCatId="list" qsTypeId="urn:microsoft.com/office/officeart/2005/8/quickstyle/simple3" qsCatId="simple" csTypeId="urn:microsoft.com/office/officeart/2005/8/colors/accent1_5" csCatId="accent1" phldr="1"/>
      <dgm:spPr/>
      <dgm:t>
        <a:bodyPr/>
        <a:lstStyle/>
        <a:p>
          <a:endParaRPr lang="en-US"/>
        </a:p>
      </dgm:t>
    </dgm:pt>
    <dgm:pt modelId="{8393DF30-F0B3-4F98-81EA-D49B77F5C0F4}">
      <dgm:prSet phldrT="[Text]" custT="1"/>
      <dgm:spPr/>
      <dgm:t>
        <a:bodyPr/>
        <a:lstStyle/>
        <a:p>
          <a:r>
            <a:rPr lang="en-IN" sz="2000" b="1" dirty="0"/>
            <a:t>Fewer resistances</a:t>
          </a:r>
          <a:endParaRPr lang="en-US" sz="2000" dirty="0"/>
        </a:p>
      </dgm:t>
    </dgm:pt>
    <dgm:pt modelId="{B56A0AC1-C0E8-496B-89D2-01CC355DBD60}" type="parTrans" cxnId="{4A6B805A-8CDD-4B1A-BFD9-970BC9B34440}">
      <dgm:prSet/>
      <dgm:spPr/>
      <dgm:t>
        <a:bodyPr/>
        <a:lstStyle/>
        <a:p>
          <a:endParaRPr lang="en-US"/>
        </a:p>
      </dgm:t>
    </dgm:pt>
    <dgm:pt modelId="{DC0E5EEB-D536-42DB-A17C-431F339D58F0}" type="sibTrans" cxnId="{4A6B805A-8CDD-4B1A-BFD9-970BC9B34440}">
      <dgm:prSet/>
      <dgm:spPr/>
      <dgm:t>
        <a:bodyPr/>
        <a:lstStyle/>
        <a:p>
          <a:endParaRPr lang="en-US"/>
        </a:p>
      </dgm:t>
    </dgm:pt>
    <dgm:pt modelId="{2B1C2106-90F6-4776-9805-BE7EEC2CEA51}">
      <dgm:prSet phldrT="[Text]"/>
      <dgm:spPr/>
      <dgm:t>
        <a:bodyPr/>
        <a:lstStyle/>
        <a:p>
          <a:r>
            <a:rPr lang="en-US" dirty="0"/>
            <a:t>While in use, Passive Components dissipate energy, leading to undesired power losses. Hence, minimizing their use will decrease power dissipation.</a:t>
          </a:r>
        </a:p>
      </dgm:t>
    </dgm:pt>
    <dgm:pt modelId="{9E79CB8C-1451-4F41-ACE2-1196C6EEFF1F}" type="parTrans" cxnId="{37270F9B-B21A-485E-A0DC-A53B2B67EA97}">
      <dgm:prSet/>
      <dgm:spPr/>
      <dgm:t>
        <a:bodyPr/>
        <a:lstStyle/>
        <a:p>
          <a:endParaRPr lang="en-US"/>
        </a:p>
      </dgm:t>
    </dgm:pt>
    <dgm:pt modelId="{1FB04354-D4E3-40CE-91B6-F761BCEC17D7}" type="sibTrans" cxnId="{37270F9B-B21A-485E-A0DC-A53B2B67EA97}">
      <dgm:prSet/>
      <dgm:spPr/>
      <dgm:t>
        <a:bodyPr/>
        <a:lstStyle/>
        <a:p>
          <a:endParaRPr lang="en-US"/>
        </a:p>
      </dgm:t>
    </dgm:pt>
    <mc:AlternateContent xmlns:mc="http://schemas.openxmlformats.org/markup-compatibility/2006" xmlns:a14="http://schemas.microsoft.com/office/drawing/2010/main">
      <mc:Choice Requires="a14">
        <dgm:pt modelId="{A37D357D-AD3D-46F4-B240-632C1000FA5E}">
          <dgm:prSet phldrT="[Text]" custT="1"/>
          <dgm:spPr/>
          <dgm:t>
            <a:bodyPr/>
            <a:lstStyle/>
            <a:p>
              <a:r>
                <a:rPr lang="en-IN" sz="2000" b="1" dirty="0"/>
                <a:t>Control </a:t>
              </a:r>
              <a14:m>
                <m:oMath xmlns:m="http://schemas.openxmlformats.org/officeDocument/2006/math">
                  <m:sSub>
                    <m:sSubPr>
                      <m:ctrlPr>
                        <a:rPr lang="en-IN" sz="1800" b="1" i="1" smtClean="0">
                          <a:latin typeface="Cambria Math" panose="02040503050406030204" pitchFamily="18" charset="0"/>
                        </a:rPr>
                      </m:ctrlPr>
                    </m:sSubPr>
                    <m:e>
                      <m:r>
                        <a:rPr lang="en-US" sz="1800" b="1" i="1" smtClean="0">
                          <a:latin typeface="Cambria Math" panose="02040503050406030204" pitchFamily="18" charset="0"/>
                        </a:rPr>
                        <m:t>𝑽</m:t>
                      </m:r>
                    </m:e>
                    <m:sub>
                      <m:r>
                        <a:rPr lang="en-US" sz="1800" b="1" i="1" smtClean="0">
                          <a:latin typeface="Cambria Math" panose="02040503050406030204" pitchFamily="18" charset="0"/>
                        </a:rPr>
                        <m:t>𝑳𝑻</m:t>
                      </m:r>
                      <m:r>
                        <a:rPr lang="en-US" sz="1800" b="1" i="1" smtClean="0">
                          <a:latin typeface="Cambria Math" panose="02040503050406030204" pitchFamily="18" charset="0"/>
                        </a:rPr>
                        <m:t> </m:t>
                      </m:r>
                    </m:sub>
                  </m:sSub>
                  <m:r>
                    <a:rPr lang="en-US" sz="1800" b="1" i="1" smtClean="0">
                      <a:latin typeface="Cambria Math" panose="02040503050406030204" pitchFamily="18" charset="0"/>
                    </a:rPr>
                    <m:t> &amp; </m:t>
                  </m:r>
                  <m:sSub>
                    <m:sSubPr>
                      <m:ctrlPr>
                        <a:rPr lang="en-IN" sz="1800" b="1" i="1" smtClean="0">
                          <a:latin typeface="Cambria Math" panose="02040503050406030204" pitchFamily="18" charset="0"/>
                        </a:rPr>
                      </m:ctrlPr>
                    </m:sSubPr>
                    <m:e>
                      <m:r>
                        <a:rPr lang="en-US" sz="1800" b="1" i="1" smtClean="0">
                          <a:latin typeface="Cambria Math" panose="02040503050406030204" pitchFamily="18" charset="0"/>
                        </a:rPr>
                        <m:t>𝑽</m:t>
                      </m:r>
                    </m:e>
                    <m:sub>
                      <m:r>
                        <a:rPr lang="en-US" sz="1800" b="1" i="1" smtClean="0">
                          <a:latin typeface="Cambria Math" panose="02040503050406030204" pitchFamily="18" charset="0"/>
                        </a:rPr>
                        <m:t>𝑼𝑻</m:t>
                      </m:r>
                      <m:r>
                        <a:rPr lang="en-US" sz="1800" b="1" i="1" smtClean="0">
                          <a:latin typeface="Cambria Math" panose="02040503050406030204" pitchFamily="18" charset="0"/>
                        </a:rPr>
                        <m:t> </m:t>
                      </m:r>
                    </m:sub>
                  </m:sSub>
                </m:oMath>
              </a14:m>
              <a:r>
                <a:rPr lang="en-IN" sz="2000" b="1" dirty="0"/>
                <a:t> values with external bias current</a:t>
              </a:r>
              <a:endParaRPr lang="en-US" sz="2000" dirty="0"/>
            </a:p>
          </dgm:t>
        </dgm:pt>
      </mc:Choice>
      <mc:Fallback xmlns="">
        <dgm:pt modelId="{A37D357D-AD3D-46F4-B240-632C1000FA5E}">
          <dgm:prSet phldrT="[Text]" custT="1"/>
          <dgm:spPr/>
          <dgm:t>
            <a:bodyPr/>
            <a:lstStyle/>
            <a:p>
              <a:r>
                <a:rPr lang="en-IN" sz="2000" b="1" dirty="0"/>
                <a:t>Control </a:t>
              </a:r>
              <a:r>
                <a:rPr lang="en-US" sz="1800" b="1" i="0">
                  <a:latin typeface="Cambria Math" panose="02040503050406030204" pitchFamily="18" charset="0"/>
                </a:rPr>
                <a:t>𝑽</a:t>
              </a:r>
              <a:r>
                <a:rPr lang="en-IN" sz="1800" b="1" i="0">
                  <a:latin typeface="Cambria Math" panose="02040503050406030204" pitchFamily="18" charset="0"/>
                </a:rPr>
                <a:t>_(</a:t>
              </a:r>
              <a:r>
                <a:rPr lang="en-US" sz="1800" b="1" i="0">
                  <a:latin typeface="Cambria Math" panose="02040503050406030204" pitchFamily="18" charset="0"/>
                </a:rPr>
                <a:t>𝑳𝑻 </a:t>
              </a:r>
              <a:r>
                <a:rPr lang="en-IN" sz="1800" b="1" i="0">
                  <a:latin typeface="Cambria Math" panose="02040503050406030204" pitchFamily="18" charset="0"/>
                </a:rPr>
                <a:t>)</a:t>
              </a:r>
              <a:r>
                <a:rPr lang="en-US" sz="1800" b="1" i="0">
                  <a:latin typeface="Cambria Math" panose="02040503050406030204" pitchFamily="18" charset="0"/>
                </a:rPr>
                <a:t>  &amp; 𝑽</a:t>
              </a:r>
              <a:r>
                <a:rPr lang="en-IN" sz="1800" b="1" i="0">
                  <a:latin typeface="Cambria Math" panose="02040503050406030204" pitchFamily="18" charset="0"/>
                </a:rPr>
                <a:t>_(</a:t>
              </a:r>
              <a:r>
                <a:rPr lang="en-US" sz="1800" b="1" i="0">
                  <a:latin typeface="Cambria Math" panose="02040503050406030204" pitchFamily="18" charset="0"/>
                </a:rPr>
                <a:t>𝑼𝑻 </a:t>
              </a:r>
              <a:r>
                <a:rPr lang="en-IN" sz="1800" b="1" i="0">
                  <a:latin typeface="Cambria Math" panose="02040503050406030204" pitchFamily="18" charset="0"/>
                </a:rPr>
                <a:t>)</a:t>
              </a:r>
              <a:r>
                <a:rPr lang="en-IN" sz="2000" b="1" dirty="0"/>
                <a:t> values with external bias current</a:t>
              </a:r>
              <a:endParaRPr lang="en-US" sz="2000" dirty="0"/>
            </a:p>
          </dgm:t>
        </dgm:pt>
      </mc:Fallback>
    </mc:AlternateContent>
    <dgm:pt modelId="{0E1F10D3-D2C6-4CBA-9EE5-F9BAE8DB9687}" type="parTrans" cxnId="{E7C02819-BBBB-4572-BF27-13DBA1E2F14F}">
      <dgm:prSet/>
      <dgm:spPr/>
      <dgm:t>
        <a:bodyPr/>
        <a:lstStyle/>
        <a:p>
          <a:endParaRPr lang="en-US"/>
        </a:p>
      </dgm:t>
    </dgm:pt>
    <dgm:pt modelId="{453A2DA6-D99B-4842-8757-25DF800E792A}" type="sibTrans" cxnId="{E7C02819-BBBB-4572-BF27-13DBA1E2F14F}">
      <dgm:prSet/>
      <dgm:spPr/>
      <dgm:t>
        <a:bodyPr/>
        <a:lstStyle/>
        <a:p>
          <a:endParaRPr lang="en-US"/>
        </a:p>
      </dgm:t>
    </dgm:pt>
    <mc:AlternateContent xmlns:mc="http://schemas.openxmlformats.org/markup-compatibility/2006" xmlns:a14="http://schemas.microsoft.com/office/drawing/2010/main">
      <mc:Choice Requires="a14">
        <dgm:pt modelId="{DF4ECC02-90B4-47FE-A85D-E5DF57D35700}">
          <dgm:prSet phldrT="[Text]"/>
          <dgm:spPr/>
          <dgm:t>
            <a:bodyPr/>
            <a:lstStyle/>
            <a:p>
              <a:r>
                <a:rPr lang="en-IN" dirty="0"/>
                <a:t>The threshold voltage values can be altered without changing the circuit parameters by changing the bias current </a:t>
              </a:r>
              <a14:m>
                <m:oMath xmlns:m="http://schemas.openxmlformats.org/officeDocument/2006/math">
                  <m:sSub>
                    <m:sSubPr>
                      <m:ctrlPr>
                        <a:rPr lang="en-US" i="1">
                          <a:latin typeface="Cambria Math" panose="02040503050406030204" pitchFamily="18" charset="0"/>
                        </a:rPr>
                      </m:ctrlPr>
                    </m:sSubPr>
                    <m:e>
                      <m:r>
                        <a:rPr lang="en-IN" i="1">
                          <a:latin typeface="Cambria Math" panose="02040503050406030204" pitchFamily="18" charset="0"/>
                        </a:rPr>
                        <m:t>𝐼</m:t>
                      </m:r>
                    </m:e>
                    <m:sub>
                      <m:r>
                        <a:rPr lang="en-IN" i="1">
                          <a:latin typeface="Cambria Math" panose="02040503050406030204" pitchFamily="18" charset="0"/>
                        </a:rPr>
                        <m:t>𝐵</m:t>
                      </m:r>
                    </m:sub>
                  </m:sSub>
                </m:oMath>
              </a14:m>
              <a:r>
                <a:rPr lang="en-IN" dirty="0"/>
                <a:t>. Hence, The Schmitt Trigger can be said to be </a:t>
              </a:r>
              <a:r>
                <a:rPr lang="en-IN" b="1" dirty="0"/>
                <a:t>tuneable.</a:t>
              </a:r>
              <a:endParaRPr lang="en-US" dirty="0"/>
            </a:p>
          </dgm:t>
        </dgm:pt>
      </mc:Choice>
      <mc:Fallback xmlns="">
        <dgm:pt modelId="{DF4ECC02-90B4-47FE-A85D-E5DF57D35700}">
          <dgm:prSet phldrT="[Text]"/>
          <dgm:spPr/>
          <dgm:t>
            <a:bodyPr/>
            <a:lstStyle/>
            <a:p>
              <a:r>
                <a:rPr lang="en-IN" dirty="0"/>
                <a:t>The threshold voltage values can be altered without changing the circuit parameters by changing the bias current </a:t>
              </a:r>
              <a:r>
                <a:rPr lang="en-IN" i="0">
                  <a:latin typeface="Cambria Math" panose="02040503050406030204" pitchFamily="18" charset="0"/>
                </a:rPr>
                <a:t>𝐼</a:t>
              </a:r>
              <a:r>
                <a:rPr lang="en-US" i="0">
                  <a:latin typeface="Cambria Math" panose="02040503050406030204" pitchFamily="18" charset="0"/>
                </a:rPr>
                <a:t>_</a:t>
              </a:r>
              <a:r>
                <a:rPr lang="en-IN" i="0">
                  <a:latin typeface="Cambria Math" panose="02040503050406030204" pitchFamily="18" charset="0"/>
                </a:rPr>
                <a:t>𝐵</a:t>
              </a:r>
              <a:r>
                <a:rPr lang="en-IN" dirty="0"/>
                <a:t>. Hence, The Schmitt Trigger can be said to be </a:t>
              </a:r>
              <a:r>
                <a:rPr lang="en-IN" b="1" dirty="0"/>
                <a:t>tuneable.</a:t>
              </a:r>
              <a:endParaRPr lang="en-US" dirty="0"/>
            </a:p>
          </dgm:t>
        </dgm:pt>
      </mc:Fallback>
    </mc:AlternateContent>
    <dgm:pt modelId="{00FFD9D2-5EE3-49A3-9F1B-D39E1E40B875}" type="parTrans" cxnId="{C9E7F8F1-BDFE-4FEE-92F7-FC021378F9BD}">
      <dgm:prSet/>
      <dgm:spPr/>
      <dgm:t>
        <a:bodyPr/>
        <a:lstStyle/>
        <a:p>
          <a:endParaRPr lang="en-US"/>
        </a:p>
      </dgm:t>
    </dgm:pt>
    <dgm:pt modelId="{7B2FAA9B-E0A5-4A93-B294-E880A4D09238}" type="sibTrans" cxnId="{C9E7F8F1-BDFE-4FEE-92F7-FC021378F9BD}">
      <dgm:prSet/>
      <dgm:spPr/>
      <dgm:t>
        <a:bodyPr/>
        <a:lstStyle/>
        <a:p>
          <a:endParaRPr lang="en-US"/>
        </a:p>
      </dgm:t>
    </dgm:pt>
    <dgm:pt modelId="{D0DD9985-056E-4606-9D3A-0B736D2C381D}">
      <dgm:prSet phldrT="[Text]" custT="1"/>
      <dgm:spPr/>
      <dgm:t>
        <a:bodyPr/>
        <a:lstStyle/>
        <a:p>
          <a:r>
            <a:rPr lang="en-IN" sz="2000" b="1" dirty="0"/>
            <a:t>Dual Output Circuit</a:t>
          </a:r>
          <a:endParaRPr lang="en-US" sz="2000" dirty="0"/>
        </a:p>
      </dgm:t>
    </dgm:pt>
    <dgm:pt modelId="{A213F107-4E25-423C-B2BC-0465525F69BA}" type="parTrans" cxnId="{F930DCA2-59BD-4058-8316-BA231F336628}">
      <dgm:prSet/>
      <dgm:spPr/>
      <dgm:t>
        <a:bodyPr/>
        <a:lstStyle/>
        <a:p>
          <a:endParaRPr lang="en-US"/>
        </a:p>
      </dgm:t>
    </dgm:pt>
    <dgm:pt modelId="{CF93F8A5-3761-4083-9B9D-16623F57CFEC}" type="sibTrans" cxnId="{F930DCA2-59BD-4058-8316-BA231F336628}">
      <dgm:prSet/>
      <dgm:spPr/>
      <dgm:t>
        <a:bodyPr/>
        <a:lstStyle/>
        <a:p>
          <a:endParaRPr lang="en-US"/>
        </a:p>
      </dgm:t>
    </dgm:pt>
    <dgm:pt modelId="{D040CF49-748B-4A13-AFF2-C4B3B836C4BA}">
      <dgm:prSet/>
      <dgm:spPr/>
      <dgm:t>
        <a:bodyPr/>
        <a:lstStyle/>
        <a:p>
          <a:r>
            <a:rPr lang="en-IN" dirty="0"/>
            <a:t>Both inverting and non-inverting Schmitt trigger can be designed using a single CCCII block to provide both clockwise and counter-clockwise Hysteresis.</a:t>
          </a:r>
          <a:endParaRPr lang="en-US" dirty="0"/>
        </a:p>
      </dgm:t>
    </dgm:pt>
    <dgm:pt modelId="{55E8F7E3-4A35-4B65-9669-637761EFFCC6}" type="parTrans" cxnId="{C758F7ED-EB59-4070-8225-60D4093D8E9D}">
      <dgm:prSet/>
      <dgm:spPr/>
      <dgm:t>
        <a:bodyPr/>
        <a:lstStyle/>
        <a:p>
          <a:endParaRPr lang="en-US"/>
        </a:p>
      </dgm:t>
    </dgm:pt>
    <dgm:pt modelId="{4EC7D190-7F67-4F5B-8959-171CCAFEC568}" type="sibTrans" cxnId="{C758F7ED-EB59-4070-8225-60D4093D8E9D}">
      <dgm:prSet/>
      <dgm:spPr/>
      <dgm:t>
        <a:bodyPr/>
        <a:lstStyle/>
        <a:p>
          <a:endParaRPr lang="en-US"/>
        </a:p>
      </dgm:t>
    </dgm:pt>
    <dgm:pt modelId="{9E2F757B-0291-41D5-889A-B7F97F0255DC}" type="pres">
      <dgm:prSet presAssocID="{C18358B3-978C-4A18-BBB2-DA1AA106F489}" presName="linear" presStyleCnt="0">
        <dgm:presLayoutVars>
          <dgm:animLvl val="lvl"/>
          <dgm:resizeHandles val="exact"/>
        </dgm:presLayoutVars>
      </dgm:prSet>
      <dgm:spPr/>
    </dgm:pt>
    <dgm:pt modelId="{BE48E1F6-EF58-48F8-81DC-189CB423D7F6}" type="pres">
      <dgm:prSet presAssocID="{8393DF30-F0B3-4F98-81EA-D49B77F5C0F4}" presName="parentText" presStyleLbl="node1" presStyleIdx="0" presStyleCnt="3" custLinFactNeighborX="0" custLinFactNeighborY="-6339">
        <dgm:presLayoutVars>
          <dgm:chMax val="0"/>
          <dgm:bulletEnabled val="1"/>
        </dgm:presLayoutVars>
      </dgm:prSet>
      <dgm:spPr/>
    </dgm:pt>
    <dgm:pt modelId="{39B69C2B-9CC3-4EF4-9007-A116D7741E1D}" type="pres">
      <dgm:prSet presAssocID="{8393DF30-F0B3-4F98-81EA-D49B77F5C0F4}" presName="childText" presStyleLbl="revTx" presStyleIdx="0" presStyleCnt="3">
        <dgm:presLayoutVars>
          <dgm:bulletEnabled val="1"/>
        </dgm:presLayoutVars>
      </dgm:prSet>
      <dgm:spPr/>
    </dgm:pt>
    <dgm:pt modelId="{74FA7D39-6A1A-4096-9ADD-8B28ECF7BBEB}" type="pres">
      <dgm:prSet presAssocID="{A37D357D-AD3D-46F4-B240-632C1000FA5E}" presName="parentText" presStyleLbl="node1" presStyleIdx="1" presStyleCnt="3">
        <dgm:presLayoutVars>
          <dgm:chMax val="0"/>
          <dgm:bulletEnabled val="1"/>
        </dgm:presLayoutVars>
      </dgm:prSet>
      <dgm:spPr/>
    </dgm:pt>
    <dgm:pt modelId="{C0AD54F4-3B64-40AE-B70C-629019DBF909}" type="pres">
      <dgm:prSet presAssocID="{A37D357D-AD3D-46F4-B240-632C1000FA5E}" presName="childText" presStyleLbl="revTx" presStyleIdx="1" presStyleCnt="3">
        <dgm:presLayoutVars>
          <dgm:bulletEnabled val="1"/>
        </dgm:presLayoutVars>
      </dgm:prSet>
      <dgm:spPr/>
    </dgm:pt>
    <dgm:pt modelId="{AA464F23-63AF-4E91-91BD-68539639D436}" type="pres">
      <dgm:prSet presAssocID="{D0DD9985-056E-4606-9D3A-0B736D2C381D}" presName="parentText" presStyleLbl="node1" presStyleIdx="2" presStyleCnt="3">
        <dgm:presLayoutVars>
          <dgm:chMax val="0"/>
          <dgm:bulletEnabled val="1"/>
        </dgm:presLayoutVars>
      </dgm:prSet>
      <dgm:spPr/>
    </dgm:pt>
    <dgm:pt modelId="{0C7E0F23-AEA6-4D3A-8A92-3AD75F4543D5}" type="pres">
      <dgm:prSet presAssocID="{D0DD9985-056E-4606-9D3A-0B736D2C381D}" presName="childText" presStyleLbl="revTx" presStyleIdx="2" presStyleCnt="3">
        <dgm:presLayoutVars>
          <dgm:bulletEnabled val="1"/>
        </dgm:presLayoutVars>
      </dgm:prSet>
      <dgm:spPr/>
    </dgm:pt>
  </dgm:ptLst>
  <dgm:cxnLst>
    <dgm:cxn modelId="{E7C02819-BBBB-4572-BF27-13DBA1E2F14F}" srcId="{C18358B3-978C-4A18-BBB2-DA1AA106F489}" destId="{A37D357D-AD3D-46F4-B240-632C1000FA5E}" srcOrd="1" destOrd="0" parTransId="{0E1F10D3-D2C6-4CBA-9EE5-F9BAE8DB9687}" sibTransId="{453A2DA6-D99B-4842-8757-25DF800E792A}"/>
    <dgm:cxn modelId="{740C6130-008B-4332-A7D5-DAE0BD370A31}" type="presOf" srcId="{D040CF49-748B-4A13-AFF2-C4B3B836C4BA}" destId="{0C7E0F23-AEA6-4D3A-8A92-3AD75F4543D5}" srcOrd="0" destOrd="0" presId="urn:microsoft.com/office/officeart/2005/8/layout/vList2"/>
    <dgm:cxn modelId="{2136C840-B58D-4700-B663-FD0D2551FFB7}" type="presOf" srcId="{DF4ECC02-90B4-47FE-A85D-E5DF57D35700}" destId="{C0AD54F4-3B64-40AE-B70C-629019DBF909}" srcOrd="0" destOrd="0" presId="urn:microsoft.com/office/officeart/2005/8/layout/vList2"/>
    <dgm:cxn modelId="{8045F555-27A2-4741-A475-8FB9B7EA10F4}" type="presOf" srcId="{A37D357D-AD3D-46F4-B240-632C1000FA5E}" destId="{74FA7D39-6A1A-4096-9ADD-8B28ECF7BBEB}" srcOrd="0" destOrd="0" presId="urn:microsoft.com/office/officeart/2005/8/layout/vList2"/>
    <dgm:cxn modelId="{4A6B805A-8CDD-4B1A-BFD9-970BC9B34440}" srcId="{C18358B3-978C-4A18-BBB2-DA1AA106F489}" destId="{8393DF30-F0B3-4F98-81EA-D49B77F5C0F4}" srcOrd="0" destOrd="0" parTransId="{B56A0AC1-C0E8-496B-89D2-01CC355DBD60}" sibTransId="{DC0E5EEB-D536-42DB-A17C-431F339D58F0}"/>
    <dgm:cxn modelId="{795A0F91-D670-41DE-B422-AC480B4E16AB}" type="presOf" srcId="{2B1C2106-90F6-4776-9805-BE7EEC2CEA51}" destId="{39B69C2B-9CC3-4EF4-9007-A116D7741E1D}" srcOrd="0" destOrd="0" presId="urn:microsoft.com/office/officeart/2005/8/layout/vList2"/>
    <dgm:cxn modelId="{37270F9B-B21A-485E-A0DC-A53B2B67EA97}" srcId="{8393DF30-F0B3-4F98-81EA-D49B77F5C0F4}" destId="{2B1C2106-90F6-4776-9805-BE7EEC2CEA51}" srcOrd="0" destOrd="0" parTransId="{9E79CB8C-1451-4F41-ACE2-1196C6EEFF1F}" sibTransId="{1FB04354-D4E3-40CE-91B6-F761BCEC17D7}"/>
    <dgm:cxn modelId="{F930DCA2-59BD-4058-8316-BA231F336628}" srcId="{C18358B3-978C-4A18-BBB2-DA1AA106F489}" destId="{D0DD9985-056E-4606-9D3A-0B736D2C381D}" srcOrd="2" destOrd="0" parTransId="{A213F107-4E25-423C-B2BC-0465525F69BA}" sibTransId="{CF93F8A5-3761-4083-9B9D-16623F57CFEC}"/>
    <dgm:cxn modelId="{72ED0CA5-EE7A-41FF-8BE5-EA6839E3E6C3}" type="presOf" srcId="{C18358B3-978C-4A18-BBB2-DA1AA106F489}" destId="{9E2F757B-0291-41D5-889A-B7F97F0255DC}" srcOrd="0" destOrd="0" presId="urn:microsoft.com/office/officeart/2005/8/layout/vList2"/>
    <dgm:cxn modelId="{EC829DB0-031F-4F07-9999-30526E451149}" type="presOf" srcId="{D0DD9985-056E-4606-9D3A-0B736D2C381D}" destId="{AA464F23-63AF-4E91-91BD-68539639D436}" srcOrd="0" destOrd="0" presId="urn:microsoft.com/office/officeart/2005/8/layout/vList2"/>
    <dgm:cxn modelId="{B4D8C0B5-562A-49EC-A7A5-377B6FF0C7F4}" type="presOf" srcId="{8393DF30-F0B3-4F98-81EA-D49B77F5C0F4}" destId="{BE48E1F6-EF58-48F8-81DC-189CB423D7F6}" srcOrd="0" destOrd="0" presId="urn:microsoft.com/office/officeart/2005/8/layout/vList2"/>
    <dgm:cxn modelId="{C758F7ED-EB59-4070-8225-60D4093D8E9D}" srcId="{D0DD9985-056E-4606-9D3A-0B736D2C381D}" destId="{D040CF49-748B-4A13-AFF2-C4B3B836C4BA}" srcOrd="0" destOrd="0" parTransId="{55E8F7E3-4A35-4B65-9669-637761EFFCC6}" sibTransId="{4EC7D190-7F67-4F5B-8959-171CCAFEC568}"/>
    <dgm:cxn modelId="{C9E7F8F1-BDFE-4FEE-92F7-FC021378F9BD}" srcId="{A37D357D-AD3D-46F4-B240-632C1000FA5E}" destId="{DF4ECC02-90B4-47FE-A85D-E5DF57D35700}" srcOrd="0" destOrd="0" parTransId="{00FFD9D2-5EE3-49A3-9F1B-D39E1E40B875}" sibTransId="{7B2FAA9B-E0A5-4A93-B294-E880A4D09238}"/>
    <dgm:cxn modelId="{68CE179B-6731-4B86-99DE-B8A7AF7B4004}" type="presParOf" srcId="{9E2F757B-0291-41D5-889A-B7F97F0255DC}" destId="{BE48E1F6-EF58-48F8-81DC-189CB423D7F6}" srcOrd="0" destOrd="0" presId="urn:microsoft.com/office/officeart/2005/8/layout/vList2"/>
    <dgm:cxn modelId="{3AE87C1A-0CCE-4D37-A8DD-B7D6F768D072}" type="presParOf" srcId="{9E2F757B-0291-41D5-889A-B7F97F0255DC}" destId="{39B69C2B-9CC3-4EF4-9007-A116D7741E1D}" srcOrd="1" destOrd="0" presId="urn:microsoft.com/office/officeart/2005/8/layout/vList2"/>
    <dgm:cxn modelId="{68355FD6-90E9-4F79-94C9-12964BD4D7EE}" type="presParOf" srcId="{9E2F757B-0291-41D5-889A-B7F97F0255DC}" destId="{74FA7D39-6A1A-4096-9ADD-8B28ECF7BBEB}" srcOrd="2" destOrd="0" presId="urn:microsoft.com/office/officeart/2005/8/layout/vList2"/>
    <dgm:cxn modelId="{7653E3C4-A86A-4829-840B-F06AFA8E9013}" type="presParOf" srcId="{9E2F757B-0291-41D5-889A-B7F97F0255DC}" destId="{C0AD54F4-3B64-40AE-B70C-629019DBF909}" srcOrd="3" destOrd="0" presId="urn:microsoft.com/office/officeart/2005/8/layout/vList2"/>
    <dgm:cxn modelId="{C65DAA91-DD66-498D-8ED7-75164514F6F4}" type="presParOf" srcId="{9E2F757B-0291-41D5-889A-B7F97F0255DC}" destId="{AA464F23-63AF-4E91-91BD-68539639D436}" srcOrd="4" destOrd="0" presId="urn:microsoft.com/office/officeart/2005/8/layout/vList2"/>
    <dgm:cxn modelId="{0E2C5CEE-4334-403C-930C-1DFB40E6FBEA}" type="presParOf" srcId="{9E2F757B-0291-41D5-889A-B7F97F0255DC}" destId="{0C7E0F23-AEA6-4D3A-8A92-3AD75F4543D5}"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8358B3-978C-4A18-BBB2-DA1AA106F489}" type="doc">
      <dgm:prSet loTypeId="urn:microsoft.com/office/officeart/2005/8/layout/vList2" loCatId="list" qsTypeId="urn:microsoft.com/office/officeart/2005/8/quickstyle/simple3" qsCatId="simple" csTypeId="urn:microsoft.com/office/officeart/2005/8/colors/accent1_5" csCatId="accent1" phldr="1"/>
      <dgm:spPr/>
      <dgm:t>
        <a:bodyPr/>
        <a:lstStyle/>
        <a:p>
          <a:endParaRPr lang="en-US"/>
        </a:p>
      </dgm:t>
    </dgm:pt>
    <dgm:pt modelId="{8393DF30-F0B3-4F98-81EA-D49B77F5C0F4}">
      <dgm:prSet phldrT="[Text]" custT="1"/>
      <dgm:spPr/>
      <dgm:t>
        <a:bodyPr/>
        <a:lstStyle/>
        <a:p>
          <a:r>
            <a:rPr lang="en-IN" sz="2000" b="1" dirty="0"/>
            <a:t>Fewer resistances</a:t>
          </a:r>
          <a:endParaRPr lang="en-US" sz="2000" dirty="0"/>
        </a:p>
      </dgm:t>
    </dgm:pt>
    <dgm:pt modelId="{B56A0AC1-C0E8-496B-89D2-01CC355DBD60}" type="parTrans" cxnId="{4A6B805A-8CDD-4B1A-BFD9-970BC9B34440}">
      <dgm:prSet/>
      <dgm:spPr/>
      <dgm:t>
        <a:bodyPr/>
        <a:lstStyle/>
        <a:p>
          <a:endParaRPr lang="en-US"/>
        </a:p>
      </dgm:t>
    </dgm:pt>
    <dgm:pt modelId="{DC0E5EEB-D536-42DB-A17C-431F339D58F0}" type="sibTrans" cxnId="{4A6B805A-8CDD-4B1A-BFD9-970BC9B34440}">
      <dgm:prSet/>
      <dgm:spPr/>
      <dgm:t>
        <a:bodyPr/>
        <a:lstStyle/>
        <a:p>
          <a:endParaRPr lang="en-US"/>
        </a:p>
      </dgm:t>
    </dgm:pt>
    <dgm:pt modelId="{2B1C2106-90F6-4776-9805-BE7EEC2CEA51}">
      <dgm:prSet phldrT="[Text]"/>
      <dgm:spPr/>
      <dgm:t>
        <a:bodyPr/>
        <a:lstStyle/>
        <a:p>
          <a:r>
            <a:rPr lang="en-US" dirty="0"/>
            <a:t>While in use, Passive Components dissipate energy, leading to undesired power losses. Hence, minimizing their use will decrease power dissipation.</a:t>
          </a:r>
        </a:p>
      </dgm:t>
    </dgm:pt>
    <dgm:pt modelId="{9E79CB8C-1451-4F41-ACE2-1196C6EEFF1F}" type="parTrans" cxnId="{37270F9B-B21A-485E-A0DC-A53B2B67EA97}">
      <dgm:prSet/>
      <dgm:spPr/>
      <dgm:t>
        <a:bodyPr/>
        <a:lstStyle/>
        <a:p>
          <a:endParaRPr lang="en-US"/>
        </a:p>
      </dgm:t>
    </dgm:pt>
    <dgm:pt modelId="{1FB04354-D4E3-40CE-91B6-F761BCEC17D7}" type="sibTrans" cxnId="{37270F9B-B21A-485E-A0DC-A53B2B67EA97}">
      <dgm:prSet/>
      <dgm:spPr/>
      <dgm:t>
        <a:bodyPr/>
        <a:lstStyle/>
        <a:p>
          <a:endParaRPr lang="en-US"/>
        </a:p>
      </dgm:t>
    </dgm:pt>
    <dgm:pt modelId="{A37D357D-AD3D-46F4-B240-632C1000FA5E}">
      <dgm:prSet phldrT="[Text]" custT="1"/>
      <dgm:spPr>
        <a:blipFill>
          <a:blip xmlns:r="http://schemas.openxmlformats.org/officeDocument/2006/relationships" r:embed="rId1"/>
          <a:stretch>
            <a:fillRect l="-487" b="-6173"/>
          </a:stretch>
        </a:blipFill>
      </dgm:spPr>
      <dgm:t>
        <a:bodyPr/>
        <a:lstStyle/>
        <a:p>
          <a:r>
            <a:rPr lang="en-US">
              <a:noFill/>
            </a:rPr>
            <a:t> </a:t>
          </a:r>
        </a:p>
      </dgm:t>
    </dgm:pt>
    <dgm:pt modelId="{0E1F10D3-D2C6-4CBA-9EE5-F9BAE8DB9687}" type="parTrans" cxnId="{E7C02819-BBBB-4572-BF27-13DBA1E2F14F}">
      <dgm:prSet/>
      <dgm:spPr/>
      <dgm:t>
        <a:bodyPr/>
        <a:lstStyle/>
        <a:p>
          <a:endParaRPr lang="en-US"/>
        </a:p>
      </dgm:t>
    </dgm:pt>
    <dgm:pt modelId="{453A2DA6-D99B-4842-8757-25DF800E792A}" type="sibTrans" cxnId="{E7C02819-BBBB-4572-BF27-13DBA1E2F14F}">
      <dgm:prSet/>
      <dgm:spPr/>
      <dgm:t>
        <a:bodyPr/>
        <a:lstStyle/>
        <a:p>
          <a:endParaRPr lang="en-US"/>
        </a:p>
      </dgm:t>
    </dgm:pt>
    <dgm:pt modelId="{DF4ECC02-90B4-47FE-A85D-E5DF57D35700}">
      <dgm:prSet phldrT="[Text]"/>
      <dgm:spPr>
        <a:blipFill>
          <a:blip xmlns:r="http://schemas.openxmlformats.org/officeDocument/2006/relationships" r:embed="rId2"/>
          <a:stretch>
            <a:fillRect t="-8527" b="-11628"/>
          </a:stretch>
        </a:blipFill>
      </dgm:spPr>
      <dgm:t>
        <a:bodyPr/>
        <a:lstStyle/>
        <a:p>
          <a:r>
            <a:rPr lang="en-US">
              <a:noFill/>
            </a:rPr>
            <a:t> </a:t>
          </a:r>
        </a:p>
      </dgm:t>
    </dgm:pt>
    <dgm:pt modelId="{00FFD9D2-5EE3-49A3-9F1B-D39E1E40B875}" type="parTrans" cxnId="{C9E7F8F1-BDFE-4FEE-92F7-FC021378F9BD}">
      <dgm:prSet/>
      <dgm:spPr/>
      <dgm:t>
        <a:bodyPr/>
        <a:lstStyle/>
        <a:p>
          <a:endParaRPr lang="en-US"/>
        </a:p>
      </dgm:t>
    </dgm:pt>
    <dgm:pt modelId="{7B2FAA9B-E0A5-4A93-B294-E880A4D09238}" type="sibTrans" cxnId="{C9E7F8F1-BDFE-4FEE-92F7-FC021378F9BD}">
      <dgm:prSet/>
      <dgm:spPr/>
      <dgm:t>
        <a:bodyPr/>
        <a:lstStyle/>
        <a:p>
          <a:endParaRPr lang="en-US"/>
        </a:p>
      </dgm:t>
    </dgm:pt>
    <dgm:pt modelId="{D0DD9985-056E-4606-9D3A-0B736D2C381D}">
      <dgm:prSet phldrT="[Text]" custT="1"/>
      <dgm:spPr/>
      <dgm:t>
        <a:bodyPr/>
        <a:lstStyle/>
        <a:p>
          <a:r>
            <a:rPr lang="en-IN" sz="2000" b="1" dirty="0"/>
            <a:t>Dual Output Circuit</a:t>
          </a:r>
          <a:endParaRPr lang="en-US" sz="2000" dirty="0"/>
        </a:p>
      </dgm:t>
    </dgm:pt>
    <dgm:pt modelId="{A213F107-4E25-423C-B2BC-0465525F69BA}" type="parTrans" cxnId="{F930DCA2-59BD-4058-8316-BA231F336628}">
      <dgm:prSet/>
      <dgm:spPr/>
      <dgm:t>
        <a:bodyPr/>
        <a:lstStyle/>
        <a:p>
          <a:endParaRPr lang="en-US"/>
        </a:p>
      </dgm:t>
    </dgm:pt>
    <dgm:pt modelId="{CF93F8A5-3761-4083-9B9D-16623F57CFEC}" type="sibTrans" cxnId="{F930DCA2-59BD-4058-8316-BA231F336628}">
      <dgm:prSet/>
      <dgm:spPr/>
      <dgm:t>
        <a:bodyPr/>
        <a:lstStyle/>
        <a:p>
          <a:endParaRPr lang="en-US"/>
        </a:p>
      </dgm:t>
    </dgm:pt>
    <dgm:pt modelId="{D040CF49-748B-4A13-AFF2-C4B3B836C4BA}">
      <dgm:prSet/>
      <dgm:spPr/>
      <dgm:t>
        <a:bodyPr/>
        <a:lstStyle/>
        <a:p>
          <a:r>
            <a:rPr lang="en-IN" dirty="0"/>
            <a:t>Both inverting and non-inverting Schmitt trigger can be designed using a single CCCII block to provide both clockwise and counter-clockwise Hysteresis.</a:t>
          </a:r>
          <a:endParaRPr lang="en-US" dirty="0"/>
        </a:p>
      </dgm:t>
    </dgm:pt>
    <dgm:pt modelId="{55E8F7E3-4A35-4B65-9669-637761EFFCC6}" type="parTrans" cxnId="{C758F7ED-EB59-4070-8225-60D4093D8E9D}">
      <dgm:prSet/>
      <dgm:spPr/>
      <dgm:t>
        <a:bodyPr/>
        <a:lstStyle/>
        <a:p>
          <a:endParaRPr lang="en-US"/>
        </a:p>
      </dgm:t>
    </dgm:pt>
    <dgm:pt modelId="{4EC7D190-7F67-4F5B-8959-171CCAFEC568}" type="sibTrans" cxnId="{C758F7ED-EB59-4070-8225-60D4093D8E9D}">
      <dgm:prSet/>
      <dgm:spPr/>
      <dgm:t>
        <a:bodyPr/>
        <a:lstStyle/>
        <a:p>
          <a:endParaRPr lang="en-US"/>
        </a:p>
      </dgm:t>
    </dgm:pt>
    <dgm:pt modelId="{9E2F757B-0291-41D5-889A-B7F97F0255DC}" type="pres">
      <dgm:prSet presAssocID="{C18358B3-978C-4A18-BBB2-DA1AA106F489}" presName="linear" presStyleCnt="0">
        <dgm:presLayoutVars>
          <dgm:animLvl val="lvl"/>
          <dgm:resizeHandles val="exact"/>
        </dgm:presLayoutVars>
      </dgm:prSet>
      <dgm:spPr/>
    </dgm:pt>
    <dgm:pt modelId="{BE48E1F6-EF58-48F8-81DC-189CB423D7F6}" type="pres">
      <dgm:prSet presAssocID="{8393DF30-F0B3-4F98-81EA-D49B77F5C0F4}" presName="parentText" presStyleLbl="node1" presStyleIdx="0" presStyleCnt="3" custLinFactNeighborX="0" custLinFactNeighborY="-6339">
        <dgm:presLayoutVars>
          <dgm:chMax val="0"/>
          <dgm:bulletEnabled val="1"/>
        </dgm:presLayoutVars>
      </dgm:prSet>
      <dgm:spPr/>
    </dgm:pt>
    <dgm:pt modelId="{39B69C2B-9CC3-4EF4-9007-A116D7741E1D}" type="pres">
      <dgm:prSet presAssocID="{8393DF30-F0B3-4F98-81EA-D49B77F5C0F4}" presName="childText" presStyleLbl="revTx" presStyleIdx="0" presStyleCnt="3">
        <dgm:presLayoutVars>
          <dgm:bulletEnabled val="1"/>
        </dgm:presLayoutVars>
      </dgm:prSet>
      <dgm:spPr/>
    </dgm:pt>
    <dgm:pt modelId="{74FA7D39-6A1A-4096-9ADD-8B28ECF7BBEB}" type="pres">
      <dgm:prSet presAssocID="{A37D357D-AD3D-46F4-B240-632C1000FA5E}" presName="parentText" presStyleLbl="node1" presStyleIdx="1" presStyleCnt="3">
        <dgm:presLayoutVars>
          <dgm:chMax val="0"/>
          <dgm:bulletEnabled val="1"/>
        </dgm:presLayoutVars>
      </dgm:prSet>
      <dgm:spPr/>
    </dgm:pt>
    <dgm:pt modelId="{C0AD54F4-3B64-40AE-B70C-629019DBF909}" type="pres">
      <dgm:prSet presAssocID="{A37D357D-AD3D-46F4-B240-632C1000FA5E}" presName="childText" presStyleLbl="revTx" presStyleIdx="1" presStyleCnt="3">
        <dgm:presLayoutVars>
          <dgm:bulletEnabled val="1"/>
        </dgm:presLayoutVars>
      </dgm:prSet>
      <dgm:spPr/>
    </dgm:pt>
    <dgm:pt modelId="{AA464F23-63AF-4E91-91BD-68539639D436}" type="pres">
      <dgm:prSet presAssocID="{D0DD9985-056E-4606-9D3A-0B736D2C381D}" presName="parentText" presStyleLbl="node1" presStyleIdx="2" presStyleCnt="3">
        <dgm:presLayoutVars>
          <dgm:chMax val="0"/>
          <dgm:bulletEnabled val="1"/>
        </dgm:presLayoutVars>
      </dgm:prSet>
      <dgm:spPr/>
    </dgm:pt>
    <dgm:pt modelId="{0C7E0F23-AEA6-4D3A-8A92-3AD75F4543D5}" type="pres">
      <dgm:prSet presAssocID="{D0DD9985-056E-4606-9D3A-0B736D2C381D}" presName="childText" presStyleLbl="revTx" presStyleIdx="2" presStyleCnt="3">
        <dgm:presLayoutVars>
          <dgm:bulletEnabled val="1"/>
        </dgm:presLayoutVars>
      </dgm:prSet>
      <dgm:spPr/>
    </dgm:pt>
  </dgm:ptLst>
  <dgm:cxnLst>
    <dgm:cxn modelId="{E7C02819-BBBB-4572-BF27-13DBA1E2F14F}" srcId="{C18358B3-978C-4A18-BBB2-DA1AA106F489}" destId="{A37D357D-AD3D-46F4-B240-632C1000FA5E}" srcOrd="1" destOrd="0" parTransId="{0E1F10D3-D2C6-4CBA-9EE5-F9BAE8DB9687}" sibTransId="{453A2DA6-D99B-4842-8757-25DF800E792A}"/>
    <dgm:cxn modelId="{740C6130-008B-4332-A7D5-DAE0BD370A31}" type="presOf" srcId="{D040CF49-748B-4A13-AFF2-C4B3B836C4BA}" destId="{0C7E0F23-AEA6-4D3A-8A92-3AD75F4543D5}" srcOrd="0" destOrd="0" presId="urn:microsoft.com/office/officeart/2005/8/layout/vList2"/>
    <dgm:cxn modelId="{2136C840-B58D-4700-B663-FD0D2551FFB7}" type="presOf" srcId="{DF4ECC02-90B4-47FE-A85D-E5DF57D35700}" destId="{C0AD54F4-3B64-40AE-B70C-629019DBF909}" srcOrd="0" destOrd="0" presId="urn:microsoft.com/office/officeart/2005/8/layout/vList2"/>
    <dgm:cxn modelId="{8045F555-27A2-4741-A475-8FB9B7EA10F4}" type="presOf" srcId="{A37D357D-AD3D-46F4-B240-632C1000FA5E}" destId="{74FA7D39-6A1A-4096-9ADD-8B28ECF7BBEB}" srcOrd="0" destOrd="0" presId="urn:microsoft.com/office/officeart/2005/8/layout/vList2"/>
    <dgm:cxn modelId="{4A6B805A-8CDD-4B1A-BFD9-970BC9B34440}" srcId="{C18358B3-978C-4A18-BBB2-DA1AA106F489}" destId="{8393DF30-F0B3-4F98-81EA-D49B77F5C0F4}" srcOrd="0" destOrd="0" parTransId="{B56A0AC1-C0E8-496B-89D2-01CC355DBD60}" sibTransId="{DC0E5EEB-D536-42DB-A17C-431F339D58F0}"/>
    <dgm:cxn modelId="{795A0F91-D670-41DE-B422-AC480B4E16AB}" type="presOf" srcId="{2B1C2106-90F6-4776-9805-BE7EEC2CEA51}" destId="{39B69C2B-9CC3-4EF4-9007-A116D7741E1D}" srcOrd="0" destOrd="0" presId="urn:microsoft.com/office/officeart/2005/8/layout/vList2"/>
    <dgm:cxn modelId="{37270F9B-B21A-485E-A0DC-A53B2B67EA97}" srcId="{8393DF30-F0B3-4F98-81EA-D49B77F5C0F4}" destId="{2B1C2106-90F6-4776-9805-BE7EEC2CEA51}" srcOrd="0" destOrd="0" parTransId="{9E79CB8C-1451-4F41-ACE2-1196C6EEFF1F}" sibTransId="{1FB04354-D4E3-40CE-91B6-F761BCEC17D7}"/>
    <dgm:cxn modelId="{F930DCA2-59BD-4058-8316-BA231F336628}" srcId="{C18358B3-978C-4A18-BBB2-DA1AA106F489}" destId="{D0DD9985-056E-4606-9D3A-0B736D2C381D}" srcOrd="2" destOrd="0" parTransId="{A213F107-4E25-423C-B2BC-0465525F69BA}" sibTransId="{CF93F8A5-3761-4083-9B9D-16623F57CFEC}"/>
    <dgm:cxn modelId="{72ED0CA5-EE7A-41FF-8BE5-EA6839E3E6C3}" type="presOf" srcId="{C18358B3-978C-4A18-BBB2-DA1AA106F489}" destId="{9E2F757B-0291-41D5-889A-B7F97F0255DC}" srcOrd="0" destOrd="0" presId="urn:microsoft.com/office/officeart/2005/8/layout/vList2"/>
    <dgm:cxn modelId="{EC829DB0-031F-4F07-9999-30526E451149}" type="presOf" srcId="{D0DD9985-056E-4606-9D3A-0B736D2C381D}" destId="{AA464F23-63AF-4E91-91BD-68539639D436}" srcOrd="0" destOrd="0" presId="urn:microsoft.com/office/officeart/2005/8/layout/vList2"/>
    <dgm:cxn modelId="{B4D8C0B5-562A-49EC-A7A5-377B6FF0C7F4}" type="presOf" srcId="{8393DF30-F0B3-4F98-81EA-D49B77F5C0F4}" destId="{BE48E1F6-EF58-48F8-81DC-189CB423D7F6}" srcOrd="0" destOrd="0" presId="urn:microsoft.com/office/officeart/2005/8/layout/vList2"/>
    <dgm:cxn modelId="{C758F7ED-EB59-4070-8225-60D4093D8E9D}" srcId="{D0DD9985-056E-4606-9D3A-0B736D2C381D}" destId="{D040CF49-748B-4A13-AFF2-C4B3B836C4BA}" srcOrd="0" destOrd="0" parTransId="{55E8F7E3-4A35-4B65-9669-637761EFFCC6}" sibTransId="{4EC7D190-7F67-4F5B-8959-171CCAFEC568}"/>
    <dgm:cxn modelId="{C9E7F8F1-BDFE-4FEE-92F7-FC021378F9BD}" srcId="{A37D357D-AD3D-46F4-B240-632C1000FA5E}" destId="{DF4ECC02-90B4-47FE-A85D-E5DF57D35700}" srcOrd="0" destOrd="0" parTransId="{00FFD9D2-5EE3-49A3-9F1B-D39E1E40B875}" sibTransId="{7B2FAA9B-E0A5-4A93-B294-E880A4D09238}"/>
    <dgm:cxn modelId="{68CE179B-6731-4B86-99DE-B8A7AF7B4004}" type="presParOf" srcId="{9E2F757B-0291-41D5-889A-B7F97F0255DC}" destId="{BE48E1F6-EF58-48F8-81DC-189CB423D7F6}" srcOrd="0" destOrd="0" presId="urn:microsoft.com/office/officeart/2005/8/layout/vList2"/>
    <dgm:cxn modelId="{3AE87C1A-0CCE-4D37-A8DD-B7D6F768D072}" type="presParOf" srcId="{9E2F757B-0291-41D5-889A-B7F97F0255DC}" destId="{39B69C2B-9CC3-4EF4-9007-A116D7741E1D}" srcOrd="1" destOrd="0" presId="urn:microsoft.com/office/officeart/2005/8/layout/vList2"/>
    <dgm:cxn modelId="{68355FD6-90E9-4F79-94C9-12964BD4D7EE}" type="presParOf" srcId="{9E2F757B-0291-41D5-889A-B7F97F0255DC}" destId="{74FA7D39-6A1A-4096-9ADD-8B28ECF7BBEB}" srcOrd="2" destOrd="0" presId="urn:microsoft.com/office/officeart/2005/8/layout/vList2"/>
    <dgm:cxn modelId="{7653E3C4-A86A-4829-840B-F06AFA8E9013}" type="presParOf" srcId="{9E2F757B-0291-41D5-889A-B7F97F0255DC}" destId="{C0AD54F4-3B64-40AE-B70C-629019DBF909}" srcOrd="3" destOrd="0" presId="urn:microsoft.com/office/officeart/2005/8/layout/vList2"/>
    <dgm:cxn modelId="{C65DAA91-DD66-498D-8ED7-75164514F6F4}" type="presParOf" srcId="{9E2F757B-0291-41D5-889A-B7F97F0255DC}" destId="{AA464F23-63AF-4E91-91BD-68539639D436}" srcOrd="4" destOrd="0" presId="urn:microsoft.com/office/officeart/2005/8/layout/vList2"/>
    <dgm:cxn modelId="{0E2C5CEE-4334-403C-930C-1DFB40E6FBEA}" type="presParOf" srcId="{9E2F757B-0291-41D5-889A-B7F97F0255DC}" destId="{0C7E0F23-AEA6-4D3A-8A92-3AD75F4543D5}"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69B0BA6-4022-4CFC-BF36-072ED912E1F3}" type="doc">
      <dgm:prSet loTypeId="urn:microsoft.com/office/officeart/2008/layout/VerticalAccentList" loCatId="list" qsTypeId="urn:microsoft.com/office/officeart/2005/8/quickstyle/3d2" qsCatId="3D" csTypeId="urn:microsoft.com/office/officeart/2005/8/colors/accent1_3" csCatId="accent1" phldr="1"/>
      <dgm:spPr/>
      <dgm:t>
        <a:bodyPr/>
        <a:lstStyle/>
        <a:p>
          <a:endParaRPr lang="en-US"/>
        </a:p>
      </dgm:t>
    </dgm:pt>
    <dgm:pt modelId="{EDD19EF7-F0CD-4922-93F2-22E8AAD74EBA}">
      <dgm:prSet phldrT="[Text]"/>
      <dgm:spPr/>
      <dgm:t>
        <a:bodyPr/>
        <a:lstStyle/>
        <a:p>
          <a:r>
            <a:rPr lang="en-US" dirty="0">
              <a:solidFill>
                <a:schemeClr val="accent1"/>
              </a:solidFill>
            </a:rPr>
            <a:t>Stage A</a:t>
          </a:r>
        </a:p>
      </dgm:t>
    </dgm:pt>
    <dgm:pt modelId="{E8249757-1260-4DEE-9493-B7EE403066C3}" type="parTrans" cxnId="{EA8E476C-B4BD-4138-B0EA-ED6DE8B4853E}">
      <dgm:prSet/>
      <dgm:spPr/>
      <dgm:t>
        <a:bodyPr/>
        <a:lstStyle/>
        <a:p>
          <a:endParaRPr lang="en-US"/>
        </a:p>
      </dgm:t>
    </dgm:pt>
    <dgm:pt modelId="{1647EC08-C655-4F29-B7C4-D1D3121536BC}" type="sibTrans" cxnId="{EA8E476C-B4BD-4138-B0EA-ED6DE8B4853E}">
      <dgm:prSet/>
      <dgm:spPr/>
      <dgm:t>
        <a:bodyPr/>
        <a:lstStyle/>
        <a:p>
          <a:endParaRPr lang="en-US"/>
        </a:p>
      </dgm:t>
    </dgm:pt>
    <dgm:pt modelId="{731E1BD7-C29E-4DD4-9D4B-06E43ECE135A}">
      <dgm:prSet phldrT="[Text]"/>
      <dgm:spPr/>
      <dgm:t>
        <a:bodyPr/>
        <a:lstStyle/>
        <a:p>
          <a:pPr>
            <a:buFont typeface="+mj-lt"/>
            <a:buAutoNum type="alphaUcPeriod"/>
          </a:pPr>
          <a:r>
            <a:rPr lang="en-IN" dirty="0"/>
            <a:t>Passing the Bouncing Signal Through a </a:t>
          </a:r>
          <a:r>
            <a:rPr lang="en-IN" b="1" dirty="0"/>
            <a:t>RC Filter Circuit </a:t>
          </a:r>
          <a:r>
            <a:rPr lang="en-IN" dirty="0"/>
            <a:t>which removes the multiple fluctuations from high to low within the Transient Time with the help of charging/discharging of the capacitor.</a:t>
          </a:r>
          <a:endParaRPr lang="en-US" dirty="0"/>
        </a:p>
      </dgm:t>
    </dgm:pt>
    <dgm:pt modelId="{6F21CB09-B573-457F-B5F8-50B5FFD457C4}" type="parTrans" cxnId="{55F05CD3-910D-4FFA-985E-E51BCEF83EB6}">
      <dgm:prSet/>
      <dgm:spPr/>
      <dgm:t>
        <a:bodyPr/>
        <a:lstStyle/>
        <a:p>
          <a:endParaRPr lang="en-US"/>
        </a:p>
      </dgm:t>
    </dgm:pt>
    <dgm:pt modelId="{E121D555-144A-47FC-9000-C801BB69BC52}" type="sibTrans" cxnId="{55F05CD3-910D-4FFA-985E-E51BCEF83EB6}">
      <dgm:prSet/>
      <dgm:spPr/>
      <dgm:t>
        <a:bodyPr/>
        <a:lstStyle/>
        <a:p>
          <a:endParaRPr lang="en-US"/>
        </a:p>
      </dgm:t>
    </dgm:pt>
    <dgm:pt modelId="{22D73FE4-4CD1-4DBA-BE42-3E48D8398212}">
      <dgm:prSet phldrT="[Text]"/>
      <dgm:spPr/>
      <dgm:t>
        <a:bodyPr/>
        <a:lstStyle/>
        <a:p>
          <a:r>
            <a:rPr lang="en-US" dirty="0">
              <a:solidFill>
                <a:schemeClr val="accent1"/>
              </a:solidFill>
            </a:rPr>
            <a:t>Stage B</a:t>
          </a:r>
        </a:p>
      </dgm:t>
    </dgm:pt>
    <dgm:pt modelId="{3F555BE7-C04C-48C0-B4AD-7C99234FE141}" type="parTrans" cxnId="{78047876-AC92-4444-80DF-EC47C609A7CC}">
      <dgm:prSet/>
      <dgm:spPr/>
      <dgm:t>
        <a:bodyPr/>
        <a:lstStyle/>
        <a:p>
          <a:endParaRPr lang="en-US"/>
        </a:p>
      </dgm:t>
    </dgm:pt>
    <dgm:pt modelId="{4F4BC9B1-0350-400D-B346-968929F06E9D}" type="sibTrans" cxnId="{78047876-AC92-4444-80DF-EC47C609A7CC}">
      <dgm:prSet/>
      <dgm:spPr/>
      <dgm:t>
        <a:bodyPr/>
        <a:lstStyle/>
        <a:p>
          <a:endParaRPr lang="en-US"/>
        </a:p>
      </dgm:t>
    </dgm:pt>
    <dgm:pt modelId="{BF5A6752-C433-498A-A582-600B04465E91}">
      <dgm:prSet phldrT="[Text]"/>
      <dgm:spPr/>
      <dgm:t>
        <a:bodyPr/>
        <a:lstStyle/>
        <a:p>
          <a:pPr>
            <a:buFont typeface="+mj-lt"/>
            <a:buAutoNum type="alphaUcPeriod"/>
          </a:pPr>
          <a:r>
            <a:rPr lang="en-IN" dirty="0"/>
            <a:t>Pass Output Signal from Stage A through a </a:t>
          </a:r>
          <a:r>
            <a:rPr lang="en-IN" b="1" dirty="0"/>
            <a:t>Schmitt Trigger</a:t>
          </a:r>
          <a:r>
            <a:rPr lang="en-IN" dirty="0"/>
            <a:t> which suppresses noise to give a debounced signal which performs Switching from high to low at the desired time.</a:t>
          </a:r>
          <a:endParaRPr lang="en-US" dirty="0"/>
        </a:p>
      </dgm:t>
    </dgm:pt>
    <dgm:pt modelId="{DA6D0BCA-F746-4070-AB95-BB7019952068}" type="parTrans" cxnId="{261FC4CE-262D-461F-8B7D-A2E8F15B273D}">
      <dgm:prSet/>
      <dgm:spPr/>
      <dgm:t>
        <a:bodyPr/>
        <a:lstStyle/>
        <a:p>
          <a:endParaRPr lang="en-US"/>
        </a:p>
      </dgm:t>
    </dgm:pt>
    <dgm:pt modelId="{431FAE79-8EAB-4FE9-99D9-625BE1CB4F50}" type="sibTrans" cxnId="{261FC4CE-262D-461F-8B7D-A2E8F15B273D}">
      <dgm:prSet/>
      <dgm:spPr/>
      <dgm:t>
        <a:bodyPr/>
        <a:lstStyle/>
        <a:p>
          <a:endParaRPr lang="en-US"/>
        </a:p>
      </dgm:t>
    </dgm:pt>
    <dgm:pt modelId="{AE03F656-7AB1-46FB-BA00-3C6D8474F05F}" type="pres">
      <dgm:prSet presAssocID="{769B0BA6-4022-4CFC-BF36-072ED912E1F3}" presName="Name0" presStyleCnt="0">
        <dgm:presLayoutVars>
          <dgm:chMax/>
          <dgm:chPref/>
          <dgm:dir/>
        </dgm:presLayoutVars>
      </dgm:prSet>
      <dgm:spPr/>
    </dgm:pt>
    <dgm:pt modelId="{5551FB00-565F-49D9-A590-C1114F944F84}" type="pres">
      <dgm:prSet presAssocID="{EDD19EF7-F0CD-4922-93F2-22E8AAD74EBA}" presName="parenttextcomposite" presStyleCnt="0"/>
      <dgm:spPr/>
    </dgm:pt>
    <dgm:pt modelId="{11EEE66D-DA0B-4387-A8D2-5DF391E38536}" type="pres">
      <dgm:prSet presAssocID="{EDD19EF7-F0CD-4922-93F2-22E8AAD74EBA}" presName="parenttext" presStyleLbl="revTx" presStyleIdx="0" presStyleCnt="2">
        <dgm:presLayoutVars>
          <dgm:chMax/>
          <dgm:chPref val="2"/>
          <dgm:bulletEnabled val="1"/>
        </dgm:presLayoutVars>
      </dgm:prSet>
      <dgm:spPr/>
    </dgm:pt>
    <dgm:pt modelId="{830B7DF0-7A36-4F2C-9549-03F986161A97}" type="pres">
      <dgm:prSet presAssocID="{EDD19EF7-F0CD-4922-93F2-22E8AAD74EBA}" presName="composite" presStyleCnt="0"/>
      <dgm:spPr/>
    </dgm:pt>
    <dgm:pt modelId="{E656C292-5F94-4ED5-94D0-2D9A5934D01C}" type="pres">
      <dgm:prSet presAssocID="{EDD19EF7-F0CD-4922-93F2-22E8AAD74EBA}" presName="chevron1" presStyleLbl="alignNode1" presStyleIdx="0" presStyleCnt="14"/>
      <dgm:spPr/>
    </dgm:pt>
    <dgm:pt modelId="{A3620C77-5C24-4E35-94BD-BE33EF541690}" type="pres">
      <dgm:prSet presAssocID="{EDD19EF7-F0CD-4922-93F2-22E8AAD74EBA}" presName="chevron2" presStyleLbl="alignNode1" presStyleIdx="1" presStyleCnt="14"/>
      <dgm:spPr/>
    </dgm:pt>
    <dgm:pt modelId="{CEBCEB16-F817-4D09-9B86-67E0F029F53C}" type="pres">
      <dgm:prSet presAssocID="{EDD19EF7-F0CD-4922-93F2-22E8AAD74EBA}" presName="chevron3" presStyleLbl="alignNode1" presStyleIdx="2" presStyleCnt="14"/>
      <dgm:spPr/>
    </dgm:pt>
    <dgm:pt modelId="{482D4692-9247-403B-864D-535F2B5E7448}" type="pres">
      <dgm:prSet presAssocID="{EDD19EF7-F0CD-4922-93F2-22E8AAD74EBA}" presName="chevron4" presStyleLbl="alignNode1" presStyleIdx="3" presStyleCnt="14"/>
      <dgm:spPr/>
    </dgm:pt>
    <dgm:pt modelId="{3F2C5039-69B6-4742-979D-4DC6DFF14F62}" type="pres">
      <dgm:prSet presAssocID="{EDD19EF7-F0CD-4922-93F2-22E8AAD74EBA}" presName="chevron5" presStyleLbl="alignNode1" presStyleIdx="4" presStyleCnt="14"/>
      <dgm:spPr/>
    </dgm:pt>
    <dgm:pt modelId="{C6F9FA09-C336-4010-B736-F269294C01D3}" type="pres">
      <dgm:prSet presAssocID="{EDD19EF7-F0CD-4922-93F2-22E8AAD74EBA}" presName="chevron6" presStyleLbl="alignNode1" presStyleIdx="5" presStyleCnt="14"/>
      <dgm:spPr/>
    </dgm:pt>
    <dgm:pt modelId="{6CB40366-295B-4059-AD5F-38C5A1141759}" type="pres">
      <dgm:prSet presAssocID="{EDD19EF7-F0CD-4922-93F2-22E8AAD74EBA}" presName="chevron7" presStyleLbl="alignNode1" presStyleIdx="6" presStyleCnt="14"/>
      <dgm:spPr/>
    </dgm:pt>
    <dgm:pt modelId="{820E7F47-A3C9-4CA8-AAFA-1C87B7A0CCFD}" type="pres">
      <dgm:prSet presAssocID="{EDD19EF7-F0CD-4922-93F2-22E8AAD74EBA}" presName="childtext" presStyleLbl="solidFgAcc1" presStyleIdx="0" presStyleCnt="2">
        <dgm:presLayoutVars>
          <dgm:chMax/>
          <dgm:chPref val="0"/>
          <dgm:bulletEnabled val="1"/>
        </dgm:presLayoutVars>
      </dgm:prSet>
      <dgm:spPr/>
    </dgm:pt>
    <dgm:pt modelId="{1B1E99CB-E1EB-4356-8A0E-9BDCBBC1AE3E}" type="pres">
      <dgm:prSet presAssocID="{1647EC08-C655-4F29-B7C4-D1D3121536BC}" presName="sibTrans" presStyleCnt="0"/>
      <dgm:spPr/>
    </dgm:pt>
    <dgm:pt modelId="{5D864D5A-A5B5-47DE-BEFA-95F4299D33A3}" type="pres">
      <dgm:prSet presAssocID="{22D73FE4-4CD1-4DBA-BE42-3E48D8398212}" presName="parenttextcomposite" presStyleCnt="0"/>
      <dgm:spPr/>
    </dgm:pt>
    <dgm:pt modelId="{CFDB686A-181A-4093-880E-0C4EFEDE0070}" type="pres">
      <dgm:prSet presAssocID="{22D73FE4-4CD1-4DBA-BE42-3E48D8398212}" presName="parenttext" presStyleLbl="revTx" presStyleIdx="1" presStyleCnt="2">
        <dgm:presLayoutVars>
          <dgm:chMax/>
          <dgm:chPref val="2"/>
          <dgm:bulletEnabled val="1"/>
        </dgm:presLayoutVars>
      </dgm:prSet>
      <dgm:spPr/>
    </dgm:pt>
    <dgm:pt modelId="{B730C000-D738-442A-A1F8-F67D25858822}" type="pres">
      <dgm:prSet presAssocID="{22D73FE4-4CD1-4DBA-BE42-3E48D8398212}" presName="composite" presStyleCnt="0"/>
      <dgm:spPr/>
    </dgm:pt>
    <dgm:pt modelId="{EAF8F415-C060-4891-AB5D-A9E8CEDBD910}" type="pres">
      <dgm:prSet presAssocID="{22D73FE4-4CD1-4DBA-BE42-3E48D8398212}" presName="chevron1" presStyleLbl="alignNode1" presStyleIdx="7" presStyleCnt="14"/>
      <dgm:spPr/>
    </dgm:pt>
    <dgm:pt modelId="{942C6713-C4E4-4CD7-9CAC-4FE831F204ED}" type="pres">
      <dgm:prSet presAssocID="{22D73FE4-4CD1-4DBA-BE42-3E48D8398212}" presName="chevron2" presStyleLbl="alignNode1" presStyleIdx="8" presStyleCnt="14"/>
      <dgm:spPr/>
    </dgm:pt>
    <dgm:pt modelId="{3A89C1B0-E23D-4009-972D-B91A0B283E5F}" type="pres">
      <dgm:prSet presAssocID="{22D73FE4-4CD1-4DBA-BE42-3E48D8398212}" presName="chevron3" presStyleLbl="alignNode1" presStyleIdx="9" presStyleCnt="14"/>
      <dgm:spPr/>
    </dgm:pt>
    <dgm:pt modelId="{ED5FEB22-21DB-41A7-8FE9-78148B776F82}" type="pres">
      <dgm:prSet presAssocID="{22D73FE4-4CD1-4DBA-BE42-3E48D8398212}" presName="chevron4" presStyleLbl="alignNode1" presStyleIdx="10" presStyleCnt="14"/>
      <dgm:spPr/>
    </dgm:pt>
    <dgm:pt modelId="{0147BB8A-5490-48EE-A6B4-BF56663A041C}" type="pres">
      <dgm:prSet presAssocID="{22D73FE4-4CD1-4DBA-BE42-3E48D8398212}" presName="chevron5" presStyleLbl="alignNode1" presStyleIdx="11" presStyleCnt="14"/>
      <dgm:spPr/>
    </dgm:pt>
    <dgm:pt modelId="{DBCDFF9B-2B27-4D12-A3AD-10E54C9510C2}" type="pres">
      <dgm:prSet presAssocID="{22D73FE4-4CD1-4DBA-BE42-3E48D8398212}" presName="chevron6" presStyleLbl="alignNode1" presStyleIdx="12" presStyleCnt="14"/>
      <dgm:spPr/>
    </dgm:pt>
    <dgm:pt modelId="{E380BE2E-265D-4E5C-8D34-11D21C081A63}" type="pres">
      <dgm:prSet presAssocID="{22D73FE4-4CD1-4DBA-BE42-3E48D8398212}" presName="chevron7" presStyleLbl="alignNode1" presStyleIdx="13" presStyleCnt="14"/>
      <dgm:spPr/>
    </dgm:pt>
    <dgm:pt modelId="{221AB7D1-7224-4A8D-9E40-E3F8ED46B078}" type="pres">
      <dgm:prSet presAssocID="{22D73FE4-4CD1-4DBA-BE42-3E48D8398212}" presName="childtext" presStyleLbl="solidFgAcc1" presStyleIdx="1" presStyleCnt="2">
        <dgm:presLayoutVars>
          <dgm:chMax/>
          <dgm:chPref val="0"/>
          <dgm:bulletEnabled val="1"/>
        </dgm:presLayoutVars>
      </dgm:prSet>
      <dgm:spPr/>
    </dgm:pt>
  </dgm:ptLst>
  <dgm:cxnLst>
    <dgm:cxn modelId="{7525EF03-A851-4027-9B2B-0ACFC2A15594}" type="presOf" srcId="{769B0BA6-4022-4CFC-BF36-072ED912E1F3}" destId="{AE03F656-7AB1-46FB-BA00-3C6D8474F05F}" srcOrd="0" destOrd="0" presId="urn:microsoft.com/office/officeart/2008/layout/VerticalAccentList"/>
    <dgm:cxn modelId="{EA8E476C-B4BD-4138-B0EA-ED6DE8B4853E}" srcId="{769B0BA6-4022-4CFC-BF36-072ED912E1F3}" destId="{EDD19EF7-F0CD-4922-93F2-22E8AAD74EBA}" srcOrd="0" destOrd="0" parTransId="{E8249757-1260-4DEE-9493-B7EE403066C3}" sibTransId="{1647EC08-C655-4F29-B7C4-D1D3121536BC}"/>
    <dgm:cxn modelId="{A0E49052-B2D6-46E6-86AA-3CCDB974CED9}" type="presOf" srcId="{731E1BD7-C29E-4DD4-9D4B-06E43ECE135A}" destId="{820E7F47-A3C9-4CA8-AAFA-1C87B7A0CCFD}" srcOrd="0" destOrd="0" presId="urn:microsoft.com/office/officeart/2008/layout/VerticalAccentList"/>
    <dgm:cxn modelId="{78047876-AC92-4444-80DF-EC47C609A7CC}" srcId="{769B0BA6-4022-4CFC-BF36-072ED912E1F3}" destId="{22D73FE4-4CD1-4DBA-BE42-3E48D8398212}" srcOrd="1" destOrd="0" parTransId="{3F555BE7-C04C-48C0-B4AD-7C99234FE141}" sibTransId="{4F4BC9B1-0350-400D-B346-968929F06E9D}"/>
    <dgm:cxn modelId="{E53AA0A1-2A33-4A15-95CB-35DE40975E3D}" type="presOf" srcId="{22D73FE4-4CD1-4DBA-BE42-3E48D8398212}" destId="{CFDB686A-181A-4093-880E-0C4EFEDE0070}" srcOrd="0" destOrd="0" presId="urn:microsoft.com/office/officeart/2008/layout/VerticalAccentList"/>
    <dgm:cxn modelId="{B57E18A4-3445-4A54-B9CC-0028A09E4B43}" type="presOf" srcId="{BF5A6752-C433-498A-A582-600B04465E91}" destId="{221AB7D1-7224-4A8D-9E40-E3F8ED46B078}" srcOrd="0" destOrd="0" presId="urn:microsoft.com/office/officeart/2008/layout/VerticalAccentList"/>
    <dgm:cxn modelId="{CF2D28C0-0A7E-4FB1-8FE9-2C97314E0F24}" type="presOf" srcId="{EDD19EF7-F0CD-4922-93F2-22E8AAD74EBA}" destId="{11EEE66D-DA0B-4387-A8D2-5DF391E38536}" srcOrd="0" destOrd="0" presId="urn:microsoft.com/office/officeart/2008/layout/VerticalAccentList"/>
    <dgm:cxn modelId="{261FC4CE-262D-461F-8B7D-A2E8F15B273D}" srcId="{22D73FE4-4CD1-4DBA-BE42-3E48D8398212}" destId="{BF5A6752-C433-498A-A582-600B04465E91}" srcOrd="0" destOrd="0" parTransId="{DA6D0BCA-F746-4070-AB95-BB7019952068}" sibTransId="{431FAE79-8EAB-4FE9-99D9-625BE1CB4F50}"/>
    <dgm:cxn modelId="{55F05CD3-910D-4FFA-985E-E51BCEF83EB6}" srcId="{EDD19EF7-F0CD-4922-93F2-22E8AAD74EBA}" destId="{731E1BD7-C29E-4DD4-9D4B-06E43ECE135A}" srcOrd="0" destOrd="0" parTransId="{6F21CB09-B573-457F-B5F8-50B5FFD457C4}" sibTransId="{E121D555-144A-47FC-9000-C801BB69BC52}"/>
    <dgm:cxn modelId="{B5A3C469-0A34-4BAA-8A41-03A5432BDE8B}" type="presParOf" srcId="{AE03F656-7AB1-46FB-BA00-3C6D8474F05F}" destId="{5551FB00-565F-49D9-A590-C1114F944F84}" srcOrd="0" destOrd="0" presId="urn:microsoft.com/office/officeart/2008/layout/VerticalAccentList"/>
    <dgm:cxn modelId="{3A0FC032-5A41-4B42-B749-89E4238CDDD4}" type="presParOf" srcId="{5551FB00-565F-49D9-A590-C1114F944F84}" destId="{11EEE66D-DA0B-4387-A8D2-5DF391E38536}" srcOrd="0" destOrd="0" presId="urn:microsoft.com/office/officeart/2008/layout/VerticalAccentList"/>
    <dgm:cxn modelId="{D2503221-6DEE-4A3F-B64E-204A0AA16902}" type="presParOf" srcId="{AE03F656-7AB1-46FB-BA00-3C6D8474F05F}" destId="{830B7DF0-7A36-4F2C-9549-03F986161A97}" srcOrd="1" destOrd="0" presId="urn:microsoft.com/office/officeart/2008/layout/VerticalAccentList"/>
    <dgm:cxn modelId="{1D92D8ED-0DDD-47C5-ABA3-735CB86385E5}" type="presParOf" srcId="{830B7DF0-7A36-4F2C-9549-03F986161A97}" destId="{E656C292-5F94-4ED5-94D0-2D9A5934D01C}" srcOrd="0" destOrd="0" presId="urn:microsoft.com/office/officeart/2008/layout/VerticalAccentList"/>
    <dgm:cxn modelId="{1845F1C4-4468-4811-96B3-157BF9C5A47E}" type="presParOf" srcId="{830B7DF0-7A36-4F2C-9549-03F986161A97}" destId="{A3620C77-5C24-4E35-94BD-BE33EF541690}" srcOrd="1" destOrd="0" presId="urn:microsoft.com/office/officeart/2008/layout/VerticalAccentList"/>
    <dgm:cxn modelId="{458139F4-817D-4529-8533-3D5B596D5E2A}" type="presParOf" srcId="{830B7DF0-7A36-4F2C-9549-03F986161A97}" destId="{CEBCEB16-F817-4D09-9B86-67E0F029F53C}" srcOrd="2" destOrd="0" presId="urn:microsoft.com/office/officeart/2008/layout/VerticalAccentList"/>
    <dgm:cxn modelId="{8756FE27-9716-4AA0-9DBB-842C3E267B01}" type="presParOf" srcId="{830B7DF0-7A36-4F2C-9549-03F986161A97}" destId="{482D4692-9247-403B-864D-535F2B5E7448}" srcOrd="3" destOrd="0" presId="urn:microsoft.com/office/officeart/2008/layout/VerticalAccentList"/>
    <dgm:cxn modelId="{05DEC85D-27F8-4A8A-8C18-90753E383D28}" type="presParOf" srcId="{830B7DF0-7A36-4F2C-9549-03F986161A97}" destId="{3F2C5039-69B6-4742-979D-4DC6DFF14F62}" srcOrd="4" destOrd="0" presId="urn:microsoft.com/office/officeart/2008/layout/VerticalAccentList"/>
    <dgm:cxn modelId="{A4364E6F-76A2-418A-A54E-5B92C856BA61}" type="presParOf" srcId="{830B7DF0-7A36-4F2C-9549-03F986161A97}" destId="{C6F9FA09-C336-4010-B736-F269294C01D3}" srcOrd="5" destOrd="0" presId="urn:microsoft.com/office/officeart/2008/layout/VerticalAccentList"/>
    <dgm:cxn modelId="{4E786161-AC33-475D-8F25-C325B1249B93}" type="presParOf" srcId="{830B7DF0-7A36-4F2C-9549-03F986161A97}" destId="{6CB40366-295B-4059-AD5F-38C5A1141759}" srcOrd="6" destOrd="0" presId="urn:microsoft.com/office/officeart/2008/layout/VerticalAccentList"/>
    <dgm:cxn modelId="{F4491548-E3E0-4E51-A807-D60C943771E5}" type="presParOf" srcId="{830B7DF0-7A36-4F2C-9549-03F986161A97}" destId="{820E7F47-A3C9-4CA8-AAFA-1C87B7A0CCFD}" srcOrd="7" destOrd="0" presId="urn:microsoft.com/office/officeart/2008/layout/VerticalAccentList"/>
    <dgm:cxn modelId="{3C106ED7-1A76-4E18-A979-93F4F7E34BCC}" type="presParOf" srcId="{AE03F656-7AB1-46FB-BA00-3C6D8474F05F}" destId="{1B1E99CB-E1EB-4356-8A0E-9BDCBBC1AE3E}" srcOrd="2" destOrd="0" presId="urn:microsoft.com/office/officeart/2008/layout/VerticalAccentList"/>
    <dgm:cxn modelId="{F13A4EE5-8F19-49E9-9B21-F236378C17E0}" type="presParOf" srcId="{AE03F656-7AB1-46FB-BA00-3C6D8474F05F}" destId="{5D864D5A-A5B5-47DE-BEFA-95F4299D33A3}" srcOrd="3" destOrd="0" presId="urn:microsoft.com/office/officeart/2008/layout/VerticalAccentList"/>
    <dgm:cxn modelId="{3BBD49A8-E2FB-464D-B2C9-2B5F756B35B3}" type="presParOf" srcId="{5D864D5A-A5B5-47DE-BEFA-95F4299D33A3}" destId="{CFDB686A-181A-4093-880E-0C4EFEDE0070}" srcOrd="0" destOrd="0" presId="urn:microsoft.com/office/officeart/2008/layout/VerticalAccentList"/>
    <dgm:cxn modelId="{70145FF0-E266-4E9C-9B74-947F3A3AA060}" type="presParOf" srcId="{AE03F656-7AB1-46FB-BA00-3C6D8474F05F}" destId="{B730C000-D738-442A-A1F8-F67D25858822}" srcOrd="4" destOrd="0" presId="urn:microsoft.com/office/officeart/2008/layout/VerticalAccentList"/>
    <dgm:cxn modelId="{E9A72B93-C2CD-4F70-92E3-F93B64BF0F59}" type="presParOf" srcId="{B730C000-D738-442A-A1F8-F67D25858822}" destId="{EAF8F415-C060-4891-AB5D-A9E8CEDBD910}" srcOrd="0" destOrd="0" presId="urn:microsoft.com/office/officeart/2008/layout/VerticalAccentList"/>
    <dgm:cxn modelId="{9A1A4BCA-A892-403D-B6FE-33CAD428B304}" type="presParOf" srcId="{B730C000-D738-442A-A1F8-F67D25858822}" destId="{942C6713-C4E4-4CD7-9CAC-4FE831F204ED}" srcOrd="1" destOrd="0" presId="urn:microsoft.com/office/officeart/2008/layout/VerticalAccentList"/>
    <dgm:cxn modelId="{5A589056-2BBE-4335-B6E6-B5590C9AFC09}" type="presParOf" srcId="{B730C000-D738-442A-A1F8-F67D25858822}" destId="{3A89C1B0-E23D-4009-972D-B91A0B283E5F}" srcOrd="2" destOrd="0" presId="urn:microsoft.com/office/officeart/2008/layout/VerticalAccentList"/>
    <dgm:cxn modelId="{62495B15-9D27-4532-9078-1012EF0E893D}" type="presParOf" srcId="{B730C000-D738-442A-A1F8-F67D25858822}" destId="{ED5FEB22-21DB-41A7-8FE9-78148B776F82}" srcOrd="3" destOrd="0" presId="urn:microsoft.com/office/officeart/2008/layout/VerticalAccentList"/>
    <dgm:cxn modelId="{92AB2613-8395-4C8E-B3C4-3C7D615E5E8A}" type="presParOf" srcId="{B730C000-D738-442A-A1F8-F67D25858822}" destId="{0147BB8A-5490-48EE-A6B4-BF56663A041C}" srcOrd="4" destOrd="0" presId="urn:microsoft.com/office/officeart/2008/layout/VerticalAccentList"/>
    <dgm:cxn modelId="{54A02C1A-1104-4B62-8481-FC0F17F708D8}" type="presParOf" srcId="{B730C000-D738-442A-A1F8-F67D25858822}" destId="{DBCDFF9B-2B27-4D12-A3AD-10E54C9510C2}" srcOrd="5" destOrd="0" presId="urn:microsoft.com/office/officeart/2008/layout/VerticalAccentList"/>
    <dgm:cxn modelId="{31CD36AD-3602-432B-A3A1-D857A0FBBD8F}" type="presParOf" srcId="{B730C000-D738-442A-A1F8-F67D25858822}" destId="{E380BE2E-265D-4E5C-8D34-11D21C081A63}" srcOrd="6" destOrd="0" presId="urn:microsoft.com/office/officeart/2008/layout/VerticalAccentList"/>
    <dgm:cxn modelId="{15C973D9-022E-4633-8B63-EE2683B8E6B4}" type="presParOf" srcId="{B730C000-D738-442A-A1F8-F67D25858822}" destId="{221AB7D1-7224-4A8D-9E40-E3F8ED46B078}" srcOrd="7" destOrd="0" presId="urn:microsoft.com/office/officeart/2008/layout/Vertical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9CBA4-8479-4AA5-BDD5-558D59CA4EE8}">
      <dsp:nvSpPr>
        <dsp:cNvPr id="0" name=""/>
        <dsp:cNvSpPr/>
      </dsp:nvSpPr>
      <dsp:spPr>
        <a:xfrm>
          <a:off x="1983" y="438961"/>
          <a:ext cx="1765633" cy="706253"/>
        </a:xfrm>
        <a:prstGeom prst="chevron">
          <a:avLst/>
        </a:prstGeom>
        <a:blipFill>
          <a:blip xmlns:r="http://schemas.openxmlformats.org/officeDocument/2006/relationships" r:embed="rId1">
            <a:duotone>
              <a:schemeClr val="accent1">
                <a:hueOff val="0"/>
                <a:satOff val="0"/>
                <a:lumOff val="0"/>
                <a:alphaOff val="0"/>
                <a:shade val="74000"/>
                <a:satMod val="130000"/>
                <a:lumMod val="90000"/>
              </a:schemeClr>
              <a:schemeClr val="accent1">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Construction of CCCII</a:t>
          </a:r>
        </a:p>
      </dsp:txBody>
      <dsp:txXfrm>
        <a:off x="355110" y="438961"/>
        <a:ext cx="1059380" cy="706253"/>
      </dsp:txXfrm>
    </dsp:sp>
    <dsp:sp modelId="{82A686C4-5B0A-452D-89C1-76BDF00AB6BC}">
      <dsp:nvSpPr>
        <dsp:cNvPr id="0" name=""/>
        <dsp:cNvSpPr/>
      </dsp:nvSpPr>
      <dsp:spPr>
        <a:xfrm>
          <a:off x="1591054" y="438961"/>
          <a:ext cx="1765633" cy="706253"/>
        </a:xfrm>
        <a:prstGeom prst="chevron">
          <a:avLst/>
        </a:prstGeom>
        <a:blipFill>
          <a:blip xmlns:r="http://schemas.openxmlformats.org/officeDocument/2006/relationships" r:embed="rId1">
            <a:duotone>
              <a:schemeClr val="accent1">
                <a:hueOff val="0"/>
                <a:satOff val="0"/>
                <a:lumOff val="0"/>
                <a:alphaOff val="0"/>
                <a:shade val="74000"/>
                <a:satMod val="130000"/>
                <a:lumMod val="90000"/>
              </a:schemeClr>
              <a:schemeClr val="accent1">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a:t>Study of Port parameters</a:t>
          </a:r>
          <a:endParaRPr lang="en-US" sz="1300" kern="1200" dirty="0"/>
        </a:p>
      </dsp:txBody>
      <dsp:txXfrm>
        <a:off x="1944181" y="438961"/>
        <a:ext cx="1059380" cy="706253"/>
      </dsp:txXfrm>
    </dsp:sp>
    <dsp:sp modelId="{D22E8BDD-F9CF-40A0-B1D7-143EE3A8819F}">
      <dsp:nvSpPr>
        <dsp:cNvPr id="0" name=""/>
        <dsp:cNvSpPr/>
      </dsp:nvSpPr>
      <dsp:spPr>
        <a:xfrm>
          <a:off x="3180124" y="438961"/>
          <a:ext cx="1765633" cy="706253"/>
        </a:xfrm>
        <a:prstGeom prst="chevron">
          <a:avLst/>
        </a:prstGeom>
        <a:blipFill>
          <a:blip xmlns:r="http://schemas.openxmlformats.org/officeDocument/2006/relationships" r:embed="rId1">
            <a:duotone>
              <a:schemeClr val="accent1">
                <a:hueOff val="0"/>
                <a:satOff val="0"/>
                <a:lumOff val="0"/>
                <a:alphaOff val="0"/>
                <a:shade val="74000"/>
                <a:satMod val="130000"/>
                <a:lumMod val="90000"/>
              </a:schemeClr>
              <a:schemeClr val="accent1">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a:t>Schmitt Trigger using CCCII</a:t>
          </a:r>
          <a:endParaRPr lang="en-US" sz="1300" kern="1200" dirty="0"/>
        </a:p>
      </dsp:txBody>
      <dsp:txXfrm>
        <a:off x="3533251" y="438961"/>
        <a:ext cx="1059380" cy="706253"/>
      </dsp:txXfrm>
    </dsp:sp>
    <dsp:sp modelId="{4B087026-C5A6-4A60-B2E6-A8AEA41931D4}">
      <dsp:nvSpPr>
        <dsp:cNvPr id="0" name=""/>
        <dsp:cNvSpPr/>
      </dsp:nvSpPr>
      <dsp:spPr>
        <a:xfrm>
          <a:off x="4769195" y="438961"/>
          <a:ext cx="1765633" cy="706253"/>
        </a:xfrm>
        <a:prstGeom prst="chevron">
          <a:avLst/>
        </a:prstGeom>
        <a:blipFill>
          <a:blip xmlns:r="http://schemas.openxmlformats.org/officeDocument/2006/relationships" r:embed="rId1">
            <a:duotone>
              <a:schemeClr val="accent1">
                <a:hueOff val="0"/>
                <a:satOff val="0"/>
                <a:lumOff val="0"/>
                <a:alphaOff val="0"/>
                <a:shade val="74000"/>
                <a:satMod val="130000"/>
                <a:lumMod val="90000"/>
              </a:schemeClr>
              <a:schemeClr val="accent1">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a:t>Tuning of the Schmitt Trigger</a:t>
          </a:r>
          <a:endParaRPr lang="en-US" sz="1300" kern="1200" dirty="0"/>
        </a:p>
      </dsp:txBody>
      <dsp:txXfrm>
        <a:off x="5122322" y="438961"/>
        <a:ext cx="1059380" cy="706253"/>
      </dsp:txXfrm>
    </dsp:sp>
    <dsp:sp modelId="{AE3B12D9-FBCC-40F0-B44F-94140F13BD81}">
      <dsp:nvSpPr>
        <dsp:cNvPr id="0" name=""/>
        <dsp:cNvSpPr/>
      </dsp:nvSpPr>
      <dsp:spPr>
        <a:xfrm>
          <a:off x="6358265" y="438961"/>
          <a:ext cx="1765633" cy="706253"/>
        </a:xfrm>
        <a:prstGeom prst="chevron">
          <a:avLst/>
        </a:prstGeom>
        <a:blipFill>
          <a:blip xmlns:r="http://schemas.openxmlformats.org/officeDocument/2006/relationships" r:embed="rId1">
            <a:duotone>
              <a:schemeClr val="accent1">
                <a:hueOff val="0"/>
                <a:satOff val="0"/>
                <a:lumOff val="0"/>
                <a:alphaOff val="0"/>
                <a:shade val="74000"/>
                <a:satMod val="130000"/>
                <a:lumMod val="90000"/>
              </a:schemeClr>
              <a:schemeClr val="accent1">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Application of the Schmitt Trigger</a:t>
          </a:r>
        </a:p>
      </dsp:txBody>
      <dsp:txXfrm>
        <a:off x="6711392" y="438961"/>
        <a:ext cx="1059380" cy="7062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48E1F6-EF58-48F8-81DC-189CB423D7F6}">
      <dsp:nvSpPr>
        <dsp:cNvPr id="0" name=""/>
        <dsp:cNvSpPr/>
      </dsp:nvSpPr>
      <dsp:spPr>
        <a:xfrm>
          <a:off x="0" y="1"/>
          <a:ext cx="7488832" cy="457470"/>
        </a:xfrm>
        <a:prstGeom prst="roundRect">
          <a:avLst/>
        </a:prstGeom>
        <a:gradFill rotWithShape="0">
          <a:gsLst>
            <a:gs pos="0">
              <a:schemeClr val="accent1">
                <a:alpha val="90000"/>
                <a:hueOff val="0"/>
                <a:satOff val="0"/>
                <a:lumOff val="0"/>
                <a:alphaOff val="0"/>
                <a:tint val="60000"/>
                <a:lumMod val="110000"/>
              </a:schemeClr>
            </a:gs>
            <a:gs pos="100000">
              <a:schemeClr val="accent1">
                <a:alpha val="90000"/>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b="1" kern="1200" dirty="0"/>
            <a:t>Fewer resistances</a:t>
          </a:r>
          <a:endParaRPr lang="en-US" sz="2000" kern="1200" dirty="0"/>
        </a:p>
      </dsp:txBody>
      <dsp:txXfrm>
        <a:off x="22332" y="22333"/>
        <a:ext cx="7444168" cy="412806"/>
      </dsp:txXfrm>
    </dsp:sp>
    <dsp:sp modelId="{39B69C2B-9CC3-4EF4-9007-A116D7741E1D}">
      <dsp:nvSpPr>
        <dsp:cNvPr id="0" name=""/>
        <dsp:cNvSpPr/>
      </dsp:nvSpPr>
      <dsp:spPr>
        <a:xfrm>
          <a:off x="0" y="490669"/>
          <a:ext cx="7488832" cy="5237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7770"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While in use, Passive Components dissipate energy, leading to undesired power losses. Hence, minimizing their use will decrease power dissipation.</a:t>
          </a:r>
        </a:p>
      </dsp:txBody>
      <dsp:txXfrm>
        <a:off x="0" y="490669"/>
        <a:ext cx="7488832" cy="523710"/>
      </dsp:txXfrm>
    </dsp:sp>
    <dsp:sp modelId="{74FA7D39-6A1A-4096-9ADD-8B28ECF7BBEB}">
      <dsp:nvSpPr>
        <dsp:cNvPr id="0" name=""/>
        <dsp:cNvSpPr/>
      </dsp:nvSpPr>
      <dsp:spPr>
        <a:xfrm>
          <a:off x="0" y="1014379"/>
          <a:ext cx="7488832" cy="457470"/>
        </a:xfrm>
        <a:prstGeom prst="roundRect">
          <a:avLst/>
        </a:prstGeom>
        <a:gradFill rotWithShape="0">
          <a:gsLst>
            <a:gs pos="0">
              <a:schemeClr val="accent1">
                <a:alpha val="90000"/>
                <a:hueOff val="0"/>
                <a:satOff val="0"/>
                <a:lumOff val="0"/>
                <a:alphaOff val="-20000"/>
                <a:tint val="60000"/>
                <a:lumMod val="110000"/>
              </a:schemeClr>
            </a:gs>
            <a:gs pos="100000">
              <a:schemeClr val="accent1">
                <a:alpha val="90000"/>
                <a:hueOff val="0"/>
                <a:satOff val="0"/>
                <a:lumOff val="0"/>
                <a:alphaOff val="-2000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b="1" kern="1200" dirty="0"/>
            <a:t>Control </a:t>
          </a:r>
          <a14:m xmlns:a14="http://schemas.microsoft.com/office/drawing/2010/main">
            <m:oMath xmlns:m="http://schemas.openxmlformats.org/officeDocument/2006/math">
              <m:sSub>
                <m:sSubPr>
                  <m:ctrlPr>
                    <a:rPr lang="en-IN" sz="1800" b="1" i="1" kern="1200" smtClean="0">
                      <a:latin typeface="Cambria Math" panose="02040503050406030204" pitchFamily="18" charset="0"/>
                    </a:rPr>
                  </m:ctrlPr>
                </m:sSubPr>
                <m:e>
                  <m:r>
                    <a:rPr lang="en-US" sz="1800" b="1" i="1" kern="1200" smtClean="0">
                      <a:latin typeface="Cambria Math" panose="02040503050406030204" pitchFamily="18" charset="0"/>
                    </a:rPr>
                    <m:t>𝑽</m:t>
                  </m:r>
                </m:e>
                <m:sub>
                  <m:r>
                    <a:rPr lang="en-US" sz="1800" b="1" i="1" kern="1200" smtClean="0">
                      <a:latin typeface="Cambria Math" panose="02040503050406030204" pitchFamily="18" charset="0"/>
                    </a:rPr>
                    <m:t>𝑳𝑻</m:t>
                  </m:r>
                  <m:r>
                    <a:rPr lang="en-US" sz="1800" b="1" i="1" kern="1200" smtClean="0">
                      <a:latin typeface="Cambria Math" panose="02040503050406030204" pitchFamily="18" charset="0"/>
                    </a:rPr>
                    <m:t> </m:t>
                  </m:r>
                </m:sub>
              </m:sSub>
              <m:r>
                <a:rPr lang="en-US" sz="1800" b="1" i="1" kern="1200" smtClean="0">
                  <a:latin typeface="Cambria Math" panose="02040503050406030204" pitchFamily="18" charset="0"/>
                </a:rPr>
                <m:t> &amp; </m:t>
              </m:r>
              <m:sSub>
                <m:sSubPr>
                  <m:ctrlPr>
                    <a:rPr lang="en-IN" sz="1800" b="1" i="1" kern="1200" smtClean="0">
                      <a:latin typeface="Cambria Math" panose="02040503050406030204" pitchFamily="18" charset="0"/>
                    </a:rPr>
                  </m:ctrlPr>
                </m:sSubPr>
                <m:e>
                  <m:r>
                    <a:rPr lang="en-US" sz="1800" b="1" i="1" kern="1200" smtClean="0">
                      <a:latin typeface="Cambria Math" panose="02040503050406030204" pitchFamily="18" charset="0"/>
                    </a:rPr>
                    <m:t>𝑽</m:t>
                  </m:r>
                </m:e>
                <m:sub>
                  <m:r>
                    <a:rPr lang="en-US" sz="1800" b="1" i="1" kern="1200" smtClean="0">
                      <a:latin typeface="Cambria Math" panose="02040503050406030204" pitchFamily="18" charset="0"/>
                    </a:rPr>
                    <m:t>𝑼𝑻</m:t>
                  </m:r>
                  <m:r>
                    <a:rPr lang="en-US" sz="1800" b="1" i="1" kern="1200" smtClean="0">
                      <a:latin typeface="Cambria Math" panose="02040503050406030204" pitchFamily="18" charset="0"/>
                    </a:rPr>
                    <m:t> </m:t>
                  </m:r>
                </m:sub>
              </m:sSub>
            </m:oMath>
          </a14:m>
          <a:r>
            <a:rPr lang="en-IN" sz="2000" b="1" kern="1200" dirty="0"/>
            <a:t> values with external bias current</a:t>
          </a:r>
          <a:endParaRPr lang="en-US" sz="2000" kern="1200" dirty="0"/>
        </a:p>
      </dsp:txBody>
      <dsp:txXfrm>
        <a:off x="22332" y="1036711"/>
        <a:ext cx="7444168" cy="412806"/>
      </dsp:txXfrm>
    </dsp:sp>
    <dsp:sp modelId="{C0AD54F4-3B64-40AE-B70C-629019DBF909}">
      <dsp:nvSpPr>
        <dsp:cNvPr id="0" name=""/>
        <dsp:cNvSpPr/>
      </dsp:nvSpPr>
      <dsp:spPr>
        <a:xfrm>
          <a:off x="0" y="1471849"/>
          <a:ext cx="7488832" cy="785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7770"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IN" sz="1800" kern="1200" dirty="0"/>
            <a:t>The threshold voltage values can be altered without changing the circuit parameters by changing the bias current </a:t>
          </a:r>
          <a14:m xmlns:a14="http://schemas.microsoft.com/office/drawing/2010/main">
            <m:oMath xmlns:m="http://schemas.openxmlformats.org/officeDocument/2006/math">
              <m:sSub>
                <m:sSubPr>
                  <m:ctrlPr>
                    <a:rPr lang="en-US" sz="1800" i="1" kern="1200">
                      <a:latin typeface="Cambria Math" panose="02040503050406030204" pitchFamily="18" charset="0"/>
                    </a:rPr>
                  </m:ctrlPr>
                </m:sSubPr>
                <m:e>
                  <m:r>
                    <a:rPr lang="en-IN" sz="1800" i="1" kern="1200">
                      <a:latin typeface="Cambria Math" panose="02040503050406030204" pitchFamily="18" charset="0"/>
                    </a:rPr>
                    <m:t>𝐼</m:t>
                  </m:r>
                </m:e>
                <m:sub>
                  <m:r>
                    <a:rPr lang="en-IN" sz="1800" i="1" kern="1200">
                      <a:latin typeface="Cambria Math" panose="02040503050406030204" pitchFamily="18" charset="0"/>
                    </a:rPr>
                    <m:t>𝐵</m:t>
                  </m:r>
                </m:sub>
              </m:sSub>
            </m:oMath>
          </a14:m>
          <a:r>
            <a:rPr lang="en-IN" sz="1800" kern="1200" dirty="0"/>
            <a:t>. Hence, The Schmitt Trigger can be said to be </a:t>
          </a:r>
          <a:r>
            <a:rPr lang="en-IN" sz="1800" b="1" kern="1200" dirty="0"/>
            <a:t>tuneable.</a:t>
          </a:r>
          <a:endParaRPr lang="en-US" sz="1800" kern="1200" dirty="0"/>
        </a:p>
      </dsp:txBody>
      <dsp:txXfrm>
        <a:off x="0" y="1471849"/>
        <a:ext cx="7488832" cy="785565"/>
      </dsp:txXfrm>
    </dsp:sp>
    <dsp:sp modelId="{AA464F23-63AF-4E91-91BD-68539639D436}">
      <dsp:nvSpPr>
        <dsp:cNvPr id="0" name=""/>
        <dsp:cNvSpPr/>
      </dsp:nvSpPr>
      <dsp:spPr>
        <a:xfrm>
          <a:off x="0" y="2257414"/>
          <a:ext cx="7488832" cy="457470"/>
        </a:xfrm>
        <a:prstGeom prst="roundRect">
          <a:avLst/>
        </a:prstGeom>
        <a:gradFill rotWithShape="0">
          <a:gsLst>
            <a:gs pos="0">
              <a:schemeClr val="accent1">
                <a:alpha val="90000"/>
                <a:hueOff val="0"/>
                <a:satOff val="0"/>
                <a:lumOff val="0"/>
                <a:alphaOff val="-40000"/>
                <a:tint val="60000"/>
                <a:lumMod val="110000"/>
              </a:schemeClr>
            </a:gs>
            <a:gs pos="100000">
              <a:schemeClr val="accent1">
                <a:alpha val="90000"/>
                <a:hueOff val="0"/>
                <a:satOff val="0"/>
                <a:lumOff val="0"/>
                <a:alphaOff val="-4000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b="1" kern="1200" dirty="0"/>
            <a:t>Dual Output Circuit</a:t>
          </a:r>
          <a:endParaRPr lang="en-US" sz="2000" kern="1200" dirty="0"/>
        </a:p>
      </dsp:txBody>
      <dsp:txXfrm>
        <a:off x="22332" y="2279746"/>
        <a:ext cx="7444168" cy="412806"/>
      </dsp:txXfrm>
    </dsp:sp>
    <dsp:sp modelId="{0C7E0F23-AEA6-4D3A-8A92-3AD75F4543D5}">
      <dsp:nvSpPr>
        <dsp:cNvPr id="0" name=""/>
        <dsp:cNvSpPr/>
      </dsp:nvSpPr>
      <dsp:spPr>
        <a:xfrm>
          <a:off x="0" y="2714884"/>
          <a:ext cx="7488832" cy="761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7770"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IN" sz="1800" kern="1200" dirty="0"/>
            <a:t>Both inverting and non-inverting Schmitt trigger can be designed using a single CCCII block to provide both clockwise and counter-clockwise Hysteresis.</a:t>
          </a:r>
          <a:endParaRPr lang="en-US" sz="1800" kern="1200" dirty="0"/>
        </a:p>
      </dsp:txBody>
      <dsp:txXfrm>
        <a:off x="0" y="2714884"/>
        <a:ext cx="7488832" cy="7617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EEE66D-DA0B-4387-A8D2-5DF391E38536}">
      <dsp:nvSpPr>
        <dsp:cNvPr id="0" name=""/>
        <dsp:cNvSpPr/>
      </dsp:nvSpPr>
      <dsp:spPr>
        <a:xfrm>
          <a:off x="581660" y="589"/>
          <a:ext cx="6098386" cy="554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b" anchorCtr="0">
          <a:noAutofit/>
        </a:bodyPr>
        <a:lstStyle/>
        <a:p>
          <a:pPr marL="0" lvl="0" indent="0" algn="l" defTabSz="1155700">
            <a:lnSpc>
              <a:spcPct val="90000"/>
            </a:lnSpc>
            <a:spcBef>
              <a:spcPct val="0"/>
            </a:spcBef>
            <a:spcAft>
              <a:spcPct val="35000"/>
            </a:spcAft>
            <a:buNone/>
          </a:pPr>
          <a:r>
            <a:rPr lang="en-US" sz="2600" kern="1200" dirty="0">
              <a:solidFill>
                <a:schemeClr val="accent1"/>
              </a:solidFill>
            </a:rPr>
            <a:t>Stage A</a:t>
          </a:r>
        </a:p>
      </dsp:txBody>
      <dsp:txXfrm>
        <a:off x="581660" y="589"/>
        <a:ext cx="6098386" cy="554398"/>
      </dsp:txXfrm>
    </dsp:sp>
    <dsp:sp modelId="{E656C292-5F94-4ED5-94D0-2D9A5934D01C}">
      <dsp:nvSpPr>
        <dsp:cNvPr id="0" name=""/>
        <dsp:cNvSpPr/>
      </dsp:nvSpPr>
      <dsp:spPr>
        <a:xfrm>
          <a:off x="581660" y="554988"/>
          <a:ext cx="1427022" cy="1129330"/>
        </a:xfrm>
        <a:prstGeom prst="chevron">
          <a:avLst>
            <a:gd name="adj" fmla="val 70610"/>
          </a:avLst>
        </a:prstGeom>
        <a:blipFill>
          <a:blip xmlns:r="http://schemas.openxmlformats.org/officeDocument/2006/relationships" r:embed="rId1">
            <a:duotone>
              <a:schemeClr val="accent1">
                <a:shade val="80000"/>
                <a:hueOff val="0"/>
                <a:satOff val="0"/>
                <a:lumOff val="0"/>
                <a:alphaOff val="0"/>
                <a:shade val="74000"/>
                <a:satMod val="130000"/>
                <a:lumMod val="90000"/>
              </a:schemeClr>
              <a:schemeClr val="accent1">
                <a:shade val="80000"/>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A3620C77-5C24-4E35-94BD-BE33EF541690}">
      <dsp:nvSpPr>
        <dsp:cNvPr id="0" name=""/>
        <dsp:cNvSpPr/>
      </dsp:nvSpPr>
      <dsp:spPr>
        <a:xfrm>
          <a:off x="1438823" y="554988"/>
          <a:ext cx="1427022" cy="1129330"/>
        </a:xfrm>
        <a:prstGeom prst="chevron">
          <a:avLst>
            <a:gd name="adj" fmla="val 70610"/>
          </a:avLst>
        </a:prstGeom>
        <a:blipFill>
          <a:blip xmlns:r="http://schemas.openxmlformats.org/officeDocument/2006/relationships" r:embed="rId1">
            <a:duotone>
              <a:schemeClr val="accent1">
                <a:shade val="80000"/>
                <a:hueOff val="-20298"/>
                <a:satOff val="363"/>
                <a:lumOff val="1928"/>
                <a:alphaOff val="0"/>
                <a:shade val="74000"/>
                <a:satMod val="130000"/>
                <a:lumMod val="90000"/>
              </a:schemeClr>
              <a:schemeClr val="accent1">
                <a:shade val="80000"/>
                <a:hueOff val="-20298"/>
                <a:satOff val="363"/>
                <a:lumOff val="1928"/>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CEBCEB16-F817-4D09-9B86-67E0F029F53C}">
      <dsp:nvSpPr>
        <dsp:cNvPr id="0" name=""/>
        <dsp:cNvSpPr/>
      </dsp:nvSpPr>
      <dsp:spPr>
        <a:xfrm>
          <a:off x="2296662" y="554988"/>
          <a:ext cx="1427022" cy="1129330"/>
        </a:xfrm>
        <a:prstGeom prst="chevron">
          <a:avLst>
            <a:gd name="adj" fmla="val 70610"/>
          </a:avLst>
        </a:prstGeom>
        <a:blipFill>
          <a:blip xmlns:r="http://schemas.openxmlformats.org/officeDocument/2006/relationships" r:embed="rId1">
            <a:duotone>
              <a:schemeClr val="accent1">
                <a:shade val="80000"/>
                <a:hueOff val="-40596"/>
                <a:satOff val="727"/>
                <a:lumOff val="3855"/>
                <a:alphaOff val="0"/>
                <a:shade val="74000"/>
                <a:satMod val="130000"/>
                <a:lumMod val="90000"/>
              </a:schemeClr>
              <a:schemeClr val="accent1">
                <a:shade val="80000"/>
                <a:hueOff val="-40596"/>
                <a:satOff val="727"/>
                <a:lumOff val="3855"/>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482D4692-9247-403B-864D-535F2B5E7448}">
      <dsp:nvSpPr>
        <dsp:cNvPr id="0" name=""/>
        <dsp:cNvSpPr/>
      </dsp:nvSpPr>
      <dsp:spPr>
        <a:xfrm>
          <a:off x="3153824" y="554988"/>
          <a:ext cx="1427022" cy="1129330"/>
        </a:xfrm>
        <a:prstGeom prst="chevron">
          <a:avLst>
            <a:gd name="adj" fmla="val 70610"/>
          </a:avLst>
        </a:prstGeom>
        <a:blipFill>
          <a:blip xmlns:r="http://schemas.openxmlformats.org/officeDocument/2006/relationships" r:embed="rId1">
            <a:duotone>
              <a:schemeClr val="accent1">
                <a:shade val="80000"/>
                <a:hueOff val="-60895"/>
                <a:satOff val="1090"/>
                <a:lumOff val="5783"/>
                <a:alphaOff val="0"/>
                <a:shade val="74000"/>
                <a:satMod val="130000"/>
                <a:lumMod val="90000"/>
              </a:schemeClr>
              <a:schemeClr val="accent1">
                <a:shade val="80000"/>
                <a:hueOff val="-60895"/>
                <a:satOff val="1090"/>
                <a:lumOff val="5783"/>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F2C5039-69B6-4742-979D-4DC6DFF14F62}">
      <dsp:nvSpPr>
        <dsp:cNvPr id="0" name=""/>
        <dsp:cNvSpPr/>
      </dsp:nvSpPr>
      <dsp:spPr>
        <a:xfrm>
          <a:off x="4011664" y="554988"/>
          <a:ext cx="1427022" cy="1129330"/>
        </a:xfrm>
        <a:prstGeom prst="chevron">
          <a:avLst>
            <a:gd name="adj" fmla="val 70610"/>
          </a:avLst>
        </a:prstGeom>
        <a:blipFill>
          <a:blip xmlns:r="http://schemas.openxmlformats.org/officeDocument/2006/relationships" r:embed="rId1">
            <a:duotone>
              <a:schemeClr val="accent1">
                <a:shade val="80000"/>
                <a:hueOff val="-81193"/>
                <a:satOff val="1454"/>
                <a:lumOff val="7710"/>
                <a:alphaOff val="0"/>
                <a:shade val="74000"/>
                <a:satMod val="130000"/>
                <a:lumMod val="90000"/>
              </a:schemeClr>
              <a:schemeClr val="accent1">
                <a:shade val="80000"/>
                <a:hueOff val="-81193"/>
                <a:satOff val="1454"/>
                <a:lumOff val="771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C6F9FA09-C336-4010-B736-F269294C01D3}">
      <dsp:nvSpPr>
        <dsp:cNvPr id="0" name=""/>
        <dsp:cNvSpPr/>
      </dsp:nvSpPr>
      <dsp:spPr>
        <a:xfrm>
          <a:off x="4868826" y="554988"/>
          <a:ext cx="1427022" cy="1129330"/>
        </a:xfrm>
        <a:prstGeom prst="chevron">
          <a:avLst>
            <a:gd name="adj" fmla="val 70610"/>
          </a:avLst>
        </a:prstGeom>
        <a:blipFill>
          <a:blip xmlns:r="http://schemas.openxmlformats.org/officeDocument/2006/relationships" r:embed="rId1">
            <a:duotone>
              <a:schemeClr val="accent1">
                <a:shade val="80000"/>
                <a:hueOff val="-101491"/>
                <a:satOff val="1817"/>
                <a:lumOff val="9638"/>
                <a:alphaOff val="0"/>
                <a:shade val="74000"/>
                <a:satMod val="130000"/>
                <a:lumMod val="90000"/>
              </a:schemeClr>
              <a:schemeClr val="accent1">
                <a:shade val="80000"/>
                <a:hueOff val="-101491"/>
                <a:satOff val="1817"/>
                <a:lumOff val="9638"/>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6CB40366-295B-4059-AD5F-38C5A1141759}">
      <dsp:nvSpPr>
        <dsp:cNvPr id="0" name=""/>
        <dsp:cNvSpPr/>
      </dsp:nvSpPr>
      <dsp:spPr>
        <a:xfrm>
          <a:off x="5726666" y="554988"/>
          <a:ext cx="1427022" cy="1129330"/>
        </a:xfrm>
        <a:prstGeom prst="chevron">
          <a:avLst>
            <a:gd name="adj" fmla="val 70610"/>
          </a:avLst>
        </a:prstGeom>
        <a:blipFill>
          <a:blip xmlns:r="http://schemas.openxmlformats.org/officeDocument/2006/relationships" r:embed="rId1">
            <a:duotone>
              <a:schemeClr val="accent1">
                <a:shade val="80000"/>
                <a:hueOff val="-121789"/>
                <a:satOff val="2181"/>
                <a:lumOff val="11565"/>
                <a:alphaOff val="0"/>
                <a:shade val="74000"/>
                <a:satMod val="130000"/>
                <a:lumMod val="90000"/>
              </a:schemeClr>
              <a:schemeClr val="accent1">
                <a:shade val="80000"/>
                <a:hueOff val="-121789"/>
                <a:satOff val="2181"/>
                <a:lumOff val="11565"/>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820E7F47-A3C9-4CA8-AAFA-1C87B7A0CCFD}">
      <dsp:nvSpPr>
        <dsp:cNvPr id="0" name=""/>
        <dsp:cNvSpPr/>
      </dsp:nvSpPr>
      <dsp:spPr>
        <a:xfrm>
          <a:off x="581660" y="667921"/>
          <a:ext cx="6177665" cy="903464"/>
        </a:xfrm>
        <a:prstGeom prst="rect">
          <a:avLst/>
        </a:prstGeom>
        <a:solidFill>
          <a:schemeClr val="lt1">
            <a:hueOff val="0"/>
            <a:satOff val="0"/>
            <a:lumOff val="0"/>
            <a:alphaOff val="0"/>
          </a:schemeClr>
        </a:solidFill>
        <a:ln w="9525" cap="flat" cmpd="sng" algn="ctr">
          <a:solidFill>
            <a:schemeClr val="accent1">
              <a:shade val="80000"/>
              <a:hueOff val="0"/>
              <a:satOff val="0"/>
              <a:lumOff val="0"/>
              <a:alphaOff val="0"/>
            </a:schemeClr>
          </a:solidFill>
          <a:prstDash val="solid"/>
        </a:ln>
        <a:effectLst>
          <a:innerShdw blurRad="25400" dist="12700" dir="13500000">
            <a:srgbClr val="000000">
              <a:alpha val="45000"/>
            </a:srgbClr>
          </a:inn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3180" tIns="43180" rIns="43180" bIns="43180" numCol="1" spcCol="1270" anchor="ctr" anchorCtr="0">
          <a:noAutofit/>
        </a:bodyPr>
        <a:lstStyle/>
        <a:p>
          <a:pPr marL="0" lvl="0" indent="0" algn="l" defTabSz="755650">
            <a:lnSpc>
              <a:spcPct val="90000"/>
            </a:lnSpc>
            <a:spcBef>
              <a:spcPct val="0"/>
            </a:spcBef>
            <a:spcAft>
              <a:spcPct val="35000"/>
            </a:spcAft>
            <a:buFont typeface="+mj-lt"/>
            <a:buNone/>
          </a:pPr>
          <a:r>
            <a:rPr lang="en-IN" sz="1700" kern="1200" dirty="0"/>
            <a:t>Passing the Bouncing Signal Through a </a:t>
          </a:r>
          <a:r>
            <a:rPr lang="en-IN" sz="1700" b="1" kern="1200" dirty="0"/>
            <a:t>RC Filter Circuit </a:t>
          </a:r>
          <a:r>
            <a:rPr lang="en-IN" sz="1700" kern="1200" dirty="0"/>
            <a:t>which removes the multiple fluctuations from high to low within the Transient Time with the help of charging/discharging of the capacitor.</a:t>
          </a:r>
          <a:endParaRPr lang="en-US" sz="1700" kern="1200" dirty="0"/>
        </a:p>
      </dsp:txBody>
      <dsp:txXfrm>
        <a:off x="581660" y="667921"/>
        <a:ext cx="6177665" cy="903464"/>
      </dsp:txXfrm>
    </dsp:sp>
    <dsp:sp modelId="{CFDB686A-181A-4093-880E-0C4EFEDE0070}">
      <dsp:nvSpPr>
        <dsp:cNvPr id="0" name=""/>
        <dsp:cNvSpPr/>
      </dsp:nvSpPr>
      <dsp:spPr>
        <a:xfrm>
          <a:off x="581660" y="1744388"/>
          <a:ext cx="6098386" cy="554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b" anchorCtr="0">
          <a:noAutofit/>
        </a:bodyPr>
        <a:lstStyle/>
        <a:p>
          <a:pPr marL="0" lvl="0" indent="0" algn="l" defTabSz="1155700">
            <a:lnSpc>
              <a:spcPct val="90000"/>
            </a:lnSpc>
            <a:spcBef>
              <a:spcPct val="0"/>
            </a:spcBef>
            <a:spcAft>
              <a:spcPct val="35000"/>
            </a:spcAft>
            <a:buNone/>
          </a:pPr>
          <a:r>
            <a:rPr lang="en-US" sz="2600" kern="1200" dirty="0">
              <a:solidFill>
                <a:schemeClr val="accent1"/>
              </a:solidFill>
            </a:rPr>
            <a:t>Stage B</a:t>
          </a:r>
        </a:p>
      </dsp:txBody>
      <dsp:txXfrm>
        <a:off x="581660" y="1744388"/>
        <a:ext cx="6098386" cy="554398"/>
      </dsp:txXfrm>
    </dsp:sp>
    <dsp:sp modelId="{EAF8F415-C060-4891-AB5D-A9E8CEDBD910}">
      <dsp:nvSpPr>
        <dsp:cNvPr id="0" name=""/>
        <dsp:cNvSpPr/>
      </dsp:nvSpPr>
      <dsp:spPr>
        <a:xfrm>
          <a:off x="581660" y="2298787"/>
          <a:ext cx="1427022" cy="1129330"/>
        </a:xfrm>
        <a:prstGeom prst="chevron">
          <a:avLst>
            <a:gd name="adj" fmla="val 70610"/>
          </a:avLst>
        </a:prstGeom>
        <a:blipFill>
          <a:blip xmlns:r="http://schemas.openxmlformats.org/officeDocument/2006/relationships" r:embed="rId1">
            <a:duotone>
              <a:schemeClr val="accent1">
                <a:shade val="80000"/>
                <a:hueOff val="-142088"/>
                <a:satOff val="2544"/>
                <a:lumOff val="13493"/>
                <a:alphaOff val="0"/>
                <a:shade val="74000"/>
                <a:satMod val="130000"/>
                <a:lumMod val="90000"/>
              </a:schemeClr>
              <a:schemeClr val="accent1">
                <a:shade val="80000"/>
                <a:hueOff val="-142088"/>
                <a:satOff val="2544"/>
                <a:lumOff val="13493"/>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942C6713-C4E4-4CD7-9CAC-4FE831F204ED}">
      <dsp:nvSpPr>
        <dsp:cNvPr id="0" name=""/>
        <dsp:cNvSpPr/>
      </dsp:nvSpPr>
      <dsp:spPr>
        <a:xfrm>
          <a:off x="1438823" y="2298787"/>
          <a:ext cx="1427022" cy="1129330"/>
        </a:xfrm>
        <a:prstGeom prst="chevron">
          <a:avLst>
            <a:gd name="adj" fmla="val 70610"/>
          </a:avLst>
        </a:prstGeom>
        <a:blipFill>
          <a:blip xmlns:r="http://schemas.openxmlformats.org/officeDocument/2006/relationships" r:embed="rId1">
            <a:duotone>
              <a:schemeClr val="accent1">
                <a:shade val="80000"/>
                <a:hueOff val="-162386"/>
                <a:satOff val="2908"/>
                <a:lumOff val="15420"/>
                <a:alphaOff val="0"/>
                <a:shade val="74000"/>
                <a:satMod val="130000"/>
                <a:lumMod val="90000"/>
              </a:schemeClr>
              <a:schemeClr val="accent1">
                <a:shade val="80000"/>
                <a:hueOff val="-162386"/>
                <a:satOff val="2908"/>
                <a:lumOff val="1542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A89C1B0-E23D-4009-972D-B91A0B283E5F}">
      <dsp:nvSpPr>
        <dsp:cNvPr id="0" name=""/>
        <dsp:cNvSpPr/>
      </dsp:nvSpPr>
      <dsp:spPr>
        <a:xfrm>
          <a:off x="2296662" y="2298787"/>
          <a:ext cx="1427022" cy="1129330"/>
        </a:xfrm>
        <a:prstGeom prst="chevron">
          <a:avLst>
            <a:gd name="adj" fmla="val 70610"/>
          </a:avLst>
        </a:prstGeom>
        <a:blipFill>
          <a:blip xmlns:r="http://schemas.openxmlformats.org/officeDocument/2006/relationships" r:embed="rId1">
            <a:duotone>
              <a:schemeClr val="accent1">
                <a:shade val="80000"/>
                <a:hueOff val="-182684"/>
                <a:satOff val="3271"/>
                <a:lumOff val="17348"/>
                <a:alphaOff val="0"/>
                <a:shade val="74000"/>
                <a:satMod val="130000"/>
                <a:lumMod val="90000"/>
              </a:schemeClr>
              <a:schemeClr val="accent1">
                <a:shade val="80000"/>
                <a:hueOff val="-182684"/>
                <a:satOff val="3271"/>
                <a:lumOff val="17348"/>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ED5FEB22-21DB-41A7-8FE9-78148B776F82}">
      <dsp:nvSpPr>
        <dsp:cNvPr id="0" name=""/>
        <dsp:cNvSpPr/>
      </dsp:nvSpPr>
      <dsp:spPr>
        <a:xfrm>
          <a:off x="3153824" y="2298787"/>
          <a:ext cx="1427022" cy="1129330"/>
        </a:xfrm>
        <a:prstGeom prst="chevron">
          <a:avLst>
            <a:gd name="adj" fmla="val 70610"/>
          </a:avLst>
        </a:prstGeom>
        <a:blipFill>
          <a:blip xmlns:r="http://schemas.openxmlformats.org/officeDocument/2006/relationships" r:embed="rId1">
            <a:duotone>
              <a:schemeClr val="accent1">
                <a:shade val="80000"/>
                <a:hueOff val="-202982"/>
                <a:satOff val="3635"/>
                <a:lumOff val="19275"/>
                <a:alphaOff val="0"/>
                <a:shade val="74000"/>
                <a:satMod val="130000"/>
                <a:lumMod val="90000"/>
              </a:schemeClr>
              <a:schemeClr val="accent1">
                <a:shade val="80000"/>
                <a:hueOff val="-202982"/>
                <a:satOff val="3635"/>
                <a:lumOff val="19275"/>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0147BB8A-5490-48EE-A6B4-BF56663A041C}">
      <dsp:nvSpPr>
        <dsp:cNvPr id="0" name=""/>
        <dsp:cNvSpPr/>
      </dsp:nvSpPr>
      <dsp:spPr>
        <a:xfrm>
          <a:off x="4011664" y="2298787"/>
          <a:ext cx="1427022" cy="1129330"/>
        </a:xfrm>
        <a:prstGeom prst="chevron">
          <a:avLst>
            <a:gd name="adj" fmla="val 70610"/>
          </a:avLst>
        </a:prstGeom>
        <a:blipFill>
          <a:blip xmlns:r="http://schemas.openxmlformats.org/officeDocument/2006/relationships" r:embed="rId1">
            <a:duotone>
              <a:schemeClr val="accent1">
                <a:shade val="80000"/>
                <a:hueOff val="-223280"/>
                <a:satOff val="3998"/>
                <a:lumOff val="21203"/>
                <a:alphaOff val="0"/>
                <a:shade val="74000"/>
                <a:satMod val="130000"/>
                <a:lumMod val="90000"/>
              </a:schemeClr>
              <a:schemeClr val="accent1">
                <a:shade val="80000"/>
                <a:hueOff val="-223280"/>
                <a:satOff val="3998"/>
                <a:lumOff val="21203"/>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DBCDFF9B-2B27-4D12-A3AD-10E54C9510C2}">
      <dsp:nvSpPr>
        <dsp:cNvPr id="0" name=""/>
        <dsp:cNvSpPr/>
      </dsp:nvSpPr>
      <dsp:spPr>
        <a:xfrm>
          <a:off x="4868826" y="2298787"/>
          <a:ext cx="1427022" cy="1129330"/>
        </a:xfrm>
        <a:prstGeom prst="chevron">
          <a:avLst>
            <a:gd name="adj" fmla="val 70610"/>
          </a:avLst>
        </a:prstGeom>
        <a:blipFill>
          <a:blip xmlns:r="http://schemas.openxmlformats.org/officeDocument/2006/relationships" r:embed="rId1">
            <a:duotone>
              <a:schemeClr val="accent1">
                <a:shade val="80000"/>
                <a:hueOff val="-243579"/>
                <a:satOff val="4362"/>
                <a:lumOff val="23130"/>
                <a:alphaOff val="0"/>
                <a:shade val="74000"/>
                <a:satMod val="130000"/>
                <a:lumMod val="90000"/>
              </a:schemeClr>
              <a:schemeClr val="accent1">
                <a:shade val="80000"/>
                <a:hueOff val="-243579"/>
                <a:satOff val="4362"/>
                <a:lumOff val="2313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E380BE2E-265D-4E5C-8D34-11D21C081A63}">
      <dsp:nvSpPr>
        <dsp:cNvPr id="0" name=""/>
        <dsp:cNvSpPr/>
      </dsp:nvSpPr>
      <dsp:spPr>
        <a:xfrm>
          <a:off x="5726666" y="2298787"/>
          <a:ext cx="1427022" cy="1129330"/>
        </a:xfrm>
        <a:prstGeom prst="chevron">
          <a:avLst>
            <a:gd name="adj" fmla="val 70610"/>
          </a:avLst>
        </a:prstGeom>
        <a:blipFill>
          <a:blip xmlns:r="http://schemas.openxmlformats.org/officeDocument/2006/relationships" r:embed="rId1">
            <a:duotone>
              <a:schemeClr val="accent1">
                <a:shade val="80000"/>
                <a:hueOff val="-263877"/>
                <a:satOff val="4725"/>
                <a:lumOff val="25058"/>
                <a:alphaOff val="0"/>
                <a:shade val="74000"/>
                <a:satMod val="130000"/>
                <a:lumMod val="90000"/>
              </a:schemeClr>
              <a:schemeClr val="accent1">
                <a:shade val="80000"/>
                <a:hueOff val="-263877"/>
                <a:satOff val="4725"/>
                <a:lumOff val="25058"/>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221AB7D1-7224-4A8D-9E40-E3F8ED46B078}">
      <dsp:nvSpPr>
        <dsp:cNvPr id="0" name=""/>
        <dsp:cNvSpPr/>
      </dsp:nvSpPr>
      <dsp:spPr>
        <a:xfrm>
          <a:off x="581660" y="2411720"/>
          <a:ext cx="6177665" cy="903464"/>
        </a:xfrm>
        <a:prstGeom prst="rect">
          <a:avLst/>
        </a:prstGeom>
        <a:solidFill>
          <a:schemeClr val="lt1">
            <a:hueOff val="0"/>
            <a:satOff val="0"/>
            <a:lumOff val="0"/>
            <a:alphaOff val="0"/>
          </a:schemeClr>
        </a:solidFill>
        <a:ln w="9525" cap="flat" cmpd="sng" algn="ctr">
          <a:solidFill>
            <a:schemeClr val="accent1">
              <a:shade val="80000"/>
              <a:hueOff val="-263877"/>
              <a:satOff val="4725"/>
              <a:lumOff val="25058"/>
              <a:alphaOff val="0"/>
            </a:schemeClr>
          </a:solidFill>
          <a:prstDash val="solid"/>
        </a:ln>
        <a:effectLst>
          <a:innerShdw blurRad="25400" dist="12700" dir="13500000">
            <a:srgbClr val="000000">
              <a:alpha val="45000"/>
            </a:srgbClr>
          </a:inn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3180" tIns="43180" rIns="43180" bIns="43180" numCol="1" spcCol="1270" anchor="ctr" anchorCtr="0">
          <a:noAutofit/>
        </a:bodyPr>
        <a:lstStyle/>
        <a:p>
          <a:pPr marL="0" lvl="0" indent="0" algn="l" defTabSz="755650">
            <a:lnSpc>
              <a:spcPct val="90000"/>
            </a:lnSpc>
            <a:spcBef>
              <a:spcPct val="0"/>
            </a:spcBef>
            <a:spcAft>
              <a:spcPct val="35000"/>
            </a:spcAft>
            <a:buFont typeface="+mj-lt"/>
            <a:buNone/>
          </a:pPr>
          <a:r>
            <a:rPr lang="en-IN" sz="1700" kern="1200" dirty="0"/>
            <a:t>Pass Output Signal from Stage A through a </a:t>
          </a:r>
          <a:r>
            <a:rPr lang="en-IN" sz="1700" b="1" kern="1200" dirty="0"/>
            <a:t>Schmitt Trigger</a:t>
          </a:r>
          <a:r>
            <a:rPr lang="en-IN" sz="1700" kern="1200" dirty="0"/>
            <a:t> which suppresses noise to give a debounced signal which performs Switching from high to low at the desired time.</a:t>
          </a:r>
          <a:endParaRPr lang="en-US" sz="1700" kern="1200" dirty="0"/>
        </a:p>
      </dsp:txBody>
      <dsp:txXfrm>
        <a:off x="581660" y="2411720"/>
        <a:ext cx="6177665" cy="90346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A74EB7-856E-45FD-83F0-5F7C6F3E4372}" type="datetimeFigureOut">
              <a:rPr lang="en-US"/>
              <a:t>5/10/2022</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4886E15-F82A-4596-A46C-375C6D3981E1}" type="slidenum">
              <a:rPr/>
              <a:t>‹#›</a:t>
            </a:fld>
            <a:endParaRPr/>
          </a:p>
        </p:txBody>
      </p:sp>
    </p:spTree>
    <p:extLst>
      <p:ext uri="{BB962C8B-B14F-4D97-AF65-F5344CB8AC3E}">
        <p14:creationId xmlns:p14="http://schemas.microsoft.com/office/powerpoint/2010/main" val="8683081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61B0E40-8125-41F8-BB6C-139D8D531A4F}" type="datetimeFigureOut">
              <a:rPr lang="en-US"/>
              <a:t>5/10/2022</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F105DB2-FD3E-441D-8B7E-7AE83ECE27B3}" type="slidenum">
              <a:rPr/>
              <a:t>‹#›</a:t>
            </a:fld>
            <a:endParaRPr/>
          </a:p>
        </p:txBody>
      </p:sp>
    </p:spTree>
    <p:extLst>
      <p:ext uri="{BB962C8B-B14F-4D97-AF65-F5344CB8AC3E}">
        <p14:creationId xmlns:p14="http://schemas.microsoft.com/office/powerpoint/2010/main" val="2894720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Two Threshold Voltages increases the Static Noise Margin of the Comparator.</a:t>
            </a:r>
          </a:p>
        </p:txBody>
      </p:sp>
      <p:sp>
        <p:nvSpPr>
          <p:cNvPr id="4" name="Slide Number Placeholder 3"/>
          <p:cNvSpPr>
            <a:spLocks noGrp="1"/>
          </p:cNvSpPr>
          <p:nvPr>
            <p:ph type="sldNum" sz="quarter" idx="5"/>
          </p:nvPr>
        </p:nvSpPr>
        <p:spPr/>
        <p:txBody>
          <a:bodyPr/>
          <a:lstStyle/>
          <a:p>
            <a:fld id="{BF105DB2-FD3E-441D-8B7E-7AE83ECE27B3}" type="slidenum">
              <a:rPr lang="en-US" smtClean="0"/>
              <a:t>3</a:t>
            </a:fld>
            <a:endParaRPr lang="en-US"/>
          </a:p>
        </p:txBody>
      </p:sp>
    </p:spTree>
    <p:extLst>
      <p:ext uri="{BB962C8B-B14F-4D97-AF65-F5344CB8AC3E}">
        <p14:creationId xmlns:p14="http://schemas.microsoft.com/office/powerpoint/2010/main" val="3264034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Lower Power Consumption due to lesser parasitic components being involved.</a:t>
            </a:r>
          </a:p>
          <a:p>
            <a:r>
              <a:rPr lang="en-US" dirty="0"/>
              <a:t>Linear because generally feedback is not mandatory.</a:t>
            </a:r>
          </a:p>
        </p:txBody>
      </p:sp>
      <p:sp>
        <p:nvSpPr>
          <p:cNvPr id="4" name="Slide Number Placeholder 3"/>
          <p:cNvSpPr>
            <a:spLocks noGrp="1"/>
          </p:cNvSpPr>
          <p:nvPr>
            <p:ph type="sldNum" sz="quarter" idx="5"/>
          </p:nvPr>
        </p:nvSpPr>
        <p:spPr/>
        <p:txBody>
          <a:bodyPr/>
          <a:lstStyle/>
          <a:p>
            <a:fld id="{BF105DB2-FD3E-441D-8B7E-7AE83ECE27B3}" type="slidenum">
              <a:rPr lang="en-US" smtClean="0"/>
              <a:t>4</a:t>
            </a:fld>
            <a:endParaRPr lang="en-US"/>
          </a:p>
        </p:txBody>
      </p:sp>
    </p:spTree>
    <p:extLst>
      <p:ext uri="{BB962C8B-B14F-4D97-AF65-F5344CB8AC3E}">
        <p14:creationId xmlns:p14="http://schemas.microsoft.com/office/powerpoint/2010/main" val="4079188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nSpc>
                    <a:spcPct val="115000"/>
                  </a:lnSpc>
                  <a:spcBef>
                    <a:spcPts val="200"/>
                  </a:spcBef>
                </a:pPr>
                <a:r>
                  <a:rPr lang="en-IN" sz="1800" b="1" dirty="0">
                    <a:solidFill>
                      <a:srgbClr val="1F3763"/>
                    </a:solidFill>
                    <a:effectLst/>
                    <a:latin typeface="Times New Roman" panose="02020603050405020304" pitchFamily="18" charset="0"/>
                    <a:ea typeface="DengXian Light" panose="02010600030101010101" pitchFamily="2" charset="-122"/>
                    <a:cs typeface="Mangal" panose="02040503050203030202" pitchFamily="18" charset="0"/>
                  </a:rPr>
                  <a:t>Simulation Parameters</a:t>
                </a:r>
                <a:endParaRPr lang="en-US" sz="1800" b="1" dirty="0">
                  <a:solidFill>
                    <a:srgbClr val="1F3763"/>
                  </a:solidFill>
                  <a:effectLst/>
                  <a:latin typeface="Calibri Light" panose="020F0302020204030204" pitchFamily="34" charset="0"/>
                  <a:ea typeface="DengXian Light" panose="02010600030101010101" pitchFamily="2" charset="-122"/>
                  <a:cs typeface="Mangal" panose="02040503050203030202" pitchFamily="18" charset="0"/>
                </a:endParaRPr>
              </a:p>
              <a:p>
                <a:pPr>
                  <a:lnSpc>
                    <a:spcPct val="115000"/>
                  </a:lnSpc>
                  <a:spcAft>
                    <a:spcPts val="1000"/>
                  </a:spcAft>
                </a:pPr>
                <a:r>
                  <a:rPr lang="en-IN" sz="1800" dirty="0">
                    <a:effectLst/>
                    <a:latin typeface="Calibri" panose="020F0502020204030204" pitchFamily="34" charset="0"/>
                    <a:ea typeface="Calibri" panose="020F0502020204030204" pitchFamily="34" charset="0"/>
                    <a:cs typeface="Mangal" panose="02040503050203030202" pitchFamily="18" charset="0"/>
                  </a:rPr>
                  <a:t> </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1000"/>
                  </a:spcAft>
                </a:pPr>
                <a:r>
                  <a:rPr lang="en-IN" sz="1800" dirty="0">
                    <a:effectLst/>
                    <a:latin typeface="Times New Roman" panose="02020603050405020304" pitchFamily="18" charset="0"/>
                    <a:ea typeface="Calibri" panose="020F0502020204030204" pitchFamily="34" charset="0"/>
                    <a:cs typeface="Mangal" panose="02040503050203030202" pitchFamily="18" charset="0"/>
                  </a:rPr>
                  <a:t>Supply Voltage: ±2V</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1000"/>
                  </a:spcAft>
                </a:pPr>
                <a:r>
                  <a:rPr lang="en-IN" sz="1800" dirty="0">
                    <a:effectLst/>
                    <a:latin typeface="Times New Roman" panose="02020603050405020304" pitchFamily="18" charset="0"/>
                    <a:ea typeface="Calibri" panose="020F0502020204030204" pitchFamily="34" charset="0"/>
                    <a:cs typeface="Mangal" panose="02040503050203030202" pitchFamily="18" charset="0"/>
                  </a:rPr>
                  <a:t>Input Voltage: 0.5</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𝑃</m:t>
                        </m:r>
                      </m:sub>
                    </m:sSub>
                  </m:oMath>
                </a14:m>
                <a:r>
                  <a:rPr lang="en-IN" sz="1800" dirty="0">
                    <a:effectLst/>
                    <a:latin typeface="Times New Roman" panose="02020603050405020304" pitchFamily="18" charset="0"/>
                    <a:ea typeface="Calibri" panose="020F0502020204030204" pitchFamily="34" charset="0"/>
                    <a:cs typeface="Mangal" panose="02040503050203030202" pitchFamily="18" charset="0"/>
                  </a:rPr>
                  <a:t>, 2KHz Sinusoidal Wave.</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1000"/>
                  </a:spcAft>
                </a:pPr>
                <a:r>
                  <a:rPr lang="en-IN" sz="1800" dirty="0">
                    <a:effectLst/>
                    <a:latin typeface="Times New Roman" panose="02020603050405020304" pitchFamily="18" charset="0"/>
                    <a:ea typeface="Calibri" panose="020F0502020204030204" pitchFamily="34" charset="0"/>
                    <a:cs typeface="Mangal" panose="02040503050203030202" pitchFamily="18" charset="0"/>
                  </a:rPr>
                  <a:t>Input Bias Current: 5µA</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1000"/>
                  </a:spcAft>
                </a:pPr>
                <a:r>
                  <a:rPr lang="en-IN" sz="1800" dirty="0">
                    <a:effectLst/>
                    <a:latin typeface="Times New Roman" panose="02020603050405020304" pitchFamily="18" charset="0"/>
                    <a:ea typeface="Calibri" panose="020F0502020204030204" pitchFamily="34" charset="0"/>
                    <a:cs typeface="Mangal" panose="02040503050203030202" pitchFamily="18" charset="0"/>
                  </a:rPr>
                  <a:t>R1=100Ω</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1000"/>
                  </a:spcAft>
                </a:pPr>
                <a:r>
                  <a:rPr lang="en-IN" sz="1800" dirty="0">
                    <a:effectLst/>
                    <a:latin typeface="Times New Roman" panose="02020603050405020304" pitchFamily="18" charset="0"/>
                    <a:ea typeface="Calibri" panose="020F0502020204030204" pitchFamily="34" charset="0"/>
                    <a:cs typeface="Mangal" panose="02040503050203030202" pitchFamily="18" charset="0"/>
                  </a:rPr>
                  <a:t>R2=1000Ω</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endParaRPr lang="en-US" dirty="0"/>
              </a:p>
            </p:txBody>
          </p:sp>
        </mc:Choice>
        <mc:Fallback xmlns="">
          <p:sp>
            <p:nvSpPr>
              <p:cNvPr id="3" name="Notes Placeholder 2"/>
              <p:cNvSpPr>
                <a:spLocks noGrp="1"/>
              </p:cNvSpPr>
              <p:nvPr>
                <p:ph type="body" idx="1"/>
              </p:nvPr>
            </p:nvSpPr>
            <p:spPr/>
            <p:txBody>
              <a:bodyPr/>
              <a:lstStyle/>
              <a:p>
                <a:pPr>
                  <a:lnSpc>
                    <a:spcPct val="115000"/>
                  </a:lnSpc>
                  <a:spcBef>
                    <a:spcPts val="200"/>
                  </a:spcBef>
                </a:pPr>
                <a:r>
                  <a:rPr lang="en-IN" sz="1800" b="1" dirty="0">
                    <a:solidFill>
                      <a:srgbClr val="1F3763"/>
                    </a:solidFill>
                    <a:effectLst/>
                    <a:latin typeface="Times New Roman" panose="02020603050405020304" pitchFamily="18" charset="0"/>
                    <a:ea typeface="DengXian Light" panose="02010600030101010101" pitchFamily="2" charset="-122"/>
                    <a:cs typeface="Mangal" panose="02040503050203030202" pitchFamily="18" charset="0"/>
                  </a:rPr>
                  <a:t>Simulation Parameters</a:t>
                </a:r>
                <a:endParaRPr lang="en-US" sz="1800" b="1" dirty="0">
                  <a:solidFill>
                    <a:srgbClr val="1F3763"/>
                  </a:solidFill>
                  <a:effectLst/>
                  <a:latin typeface="Calibri Light" panose="020F0302020204030204" pitchFamily="34" charset="0"/>
                  <a:ea typeface="DengXian Light" panose="02010600030101010101" pitchFamily="2" charset="-122"/>
                  <a:cs typeface="Mangal" panose="02040503050203030202" pitchFamily="18" charset="0"/>
                </a:endParaRPr>
              </a:p>
              <a:p>
                <a:pPr>
                  <a:lnSpc>
                    <a:spcPct val="115000"/>
                  </a:lnSpc>
                  <a:spcAft>
                    <a:spcPts val="1000"/>
                  </a:spcAft>
                </a:pPr>
                <a:r>
                  <a:rPr lang="en-IN" sz="1800" dirty="0">
                    <a:effectLst/>
                    <a:latin typeface="Calibri" panose="020F0502020204030204" pitchFamily="34" charset="0"/>
                    <a:ea typeface="Calibri" panose="020F0502020204030204" pitchFamily="34" charset="0"/>
                    <a:cs typeface="Mangal" panose="02040503050203030202" pitchFamily="18" charset="0"/>
                  </a:rPr>
                  <a:t> </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1000"/>
                  </a:spcAft>
                </a:pPr>
                <a:r>
                  <a:rPr lang="en-IN" sz="1800" dirty="0">
                    <a:effectLst/>
                    <a:latin typeface="Times New Roman" panose="02020603050405020304" pitchFamily="18" charset="0"/>
                    <a:ea typeface="Calibri" panose="020F0502020204030204" pitchFamily="34" charset="0"/>
                    <a:cs typeface="Mangal" panose="02040503050203030202" pitchFamily="18" charset="0"/>
                  </a:rPr>
                  <a:t>Supply Voltage: ±2V</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1000"/>
                  </a:spcAft>
                </a:pPr>
                <a:r>
                  <a:rPr lang="en-IN" sz="1800" dirty="0">
                    <a:effectLst/>
                    <a:latin typeface="Times New Roman" panose="02020603050405020304" pitchFamily="18" charset="0"/>
                    <a:ea typeface="Calibri" panose="020F0502020204030204" pitchFamily="34" charset="0"/>
                    <a:cs typeface="Mangal" panose="02040503050203030202" pitchFamily="18" charset="0"/>
                  </a:rPr>
                  <a:t>Input Voltage: 0.5</a:t>
                </a:r>
                <a:r>
                  <a:rPr lang="en-IN" sz="1800" i="0">
                    <a:effectLst/>
                    <a:latin typeface="Cambria Math" panose="02040503050406030204" pitchFamily="18" charset="0"/>
                    <a:ea typeface="Calibri" panose="020F0502020204030204" pitchFamily="34" charset="0"/>
                    <a:cs typeface="Times New Roman" panose="02020603050405020304" pitchFamily="18" charset="0"/>
                  </a:rPr>
                  <a:t>𝑉</a:t>
                </a:r>
                <a:r>
                  <a:rPr lang="en-US" sz="1800" i="0">
                    <a:effectLst/>
                    <a:latin typeface="Cambria Math" panose="02040503050406030204" pitchFamily="18" charset="0"/>
                    <a:ea typeface="Calibri" panose="020F0502020204030204" pitchFamily="34" charset="0"/>
                    <a:cs typeface="Times New Roman" panose="02020603050405020304" pitchFamily="18" charset="0"/>
                  </a:rPr>
                  <a:t>_</a:t>
                </a:r>
                <a:r>
                  <a:rPr lang="en-IN" sz="1800" i="0">
                    <a:effectLst/>
                    <a:latin typeface="Cambria Math" panose="02040503050406030204" pitchFamily="18" charset="0"/>
                    <a:ea typeface="Calibri" panose="020F0502020204030204" pitchFamily="34" charset="0"/>
                    <a:cs typeface="Times New Roman" panose="02020603050405020304" pitchFamily="18" charset="0"/>
                  </a:rPr>
                  <a:t>𝑃</a:t>
                </a:r>
                <a:r>
                  <a:rPr lang="en-IN" sz="1800" dirty="0">
                    <a:effectLst/>
                    <a:latin typeface="Times New Roman" panose="02020603050405020304" pitchFamily="18" charset="0"/>
                    <a:ea typeface="Calibri" panose="020F0502020204030204" pitchFamily="34" charset="0"/>
                    <a:cs typeface="Mangal" panose="02040503050203030202" pitchFamily="18" charset="0"/>
                  </a:rPr>
                  <a:t>, 2KHz Sinusoidal Wave.</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1000"/>
                  </a:spcAft>
                </a:pPr>
                <a:r>
                  <a:rPr lang="en-IN" sz="1800" dirty="0">
                    <a:effectLst/>
                    <a:latin typeface="Times New Roman" panose="02020603050405020304" pitchFamily="18" charset="0"/>
                    <a:ea typeface="Calibri" panose="020F0502020204030204" pitchFamily="34" charset="0"/>
                    <a:cs typeface="Mangal" panose="02040503050203030202" pitchFamily="18" charset="0"/>
                  </a:rPr>
                  <a:t>Input Bias Current: 5µA</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1000"/>
                  </a:spcAft>
                </a:pPr>
                <a:r>
                  <a:rPr lang="en-IN" sz="1800" dirty="0">
                    <a:effectLst/>
                    <a:latin typeface="Times New Roman" panose="02020603050405020304" pitchFamily="18" charset="0"/>
                    <a:ea typeface="Calibri" panose="020F0502020204030204" pitchFamily="34" charset="0"/>
                    <a:cs typeface="Mangal" panose="02040503050203030202" pitchFamily="18" charset="0"/>
                  </a:rPr>
                  <a:t>R1=100Ω</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1000"/>
                  </a:spcAft>
                </a:pPr>
                <a:r>
                  <a:rPr lang="en-IN" sz="1800" dirty="0">
                    <a:effectLst/>
                    <a:latin typeface="Times New Roman" panose="02020603050405020304" pitchFamily="18" charset="0"/>
                    <a:ea typeface="Calibri" panose="020F0502020204030204" pitchFamily="34" charset="0"/>
                    <a:cs typeface="Mangal" panose="02040503050203030202" pitchFamily="18" charset="0"/>
                  </a:rPr>
                  <a:t>R2=1000Ω</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endParaRPr lang="en-US" dirty="0"/>
              </a:p>
            </p:txBody>
          </p:sp>
        </mc:Fallback>
      </mc:AlternateContent>
      <p:sp>
        <p:nvSpPr>
          <p:cNvPr id="4" name="Slide Number Placeholder 3"/>
          <p:cNvSpPr>
            <a:spLocks noGrp="1"/>
          </p:cNvSpPr>
          <p:nvPr>
            <p:ph type="sldNum" sz="quarter" idx="5"/>
          </p:nvPr>
        </p:nvSpPr>
        <p:spPr/>
        <p:txBody>
          <a:bodyPr/>
          <a:lstStyle/>
          <a:p>
            <a:fld id="{BF105DB2-FD3E-441D-8B7E-7AE83ECE27B3}" type="slidenum">
              <a:rPr lang="en-US" smtClean="0"/>
              <a:t>12</a:t>
            </a:fld>
            <a:endParaRPr lang="en-US"/>
          </a:p>
        </p:txBody>
      </p:sp>
    </p:spTree>
    <p:extLst>
      <p:ext uri="{BB962C8B-B14F-4D97-AF65-F5344CB8AC3E}">
        <p14:creationId xmlns:p14="http://schemas.microsoft.com/office/powerpoint/2010/main" val="1469611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105DB2-FD3E-441D-8B7E-7AE83ECE27B3}" type="slidenum">
              <a:rPr lang="en-US" smtClean="0"/>
              <a:t>19</a:t>
            </a:fld>
            <a:endParaRPr lang="en-US"/>
          </a:p>
        </p:txBody>
      </p:sp>
    </p:spTree>
    <p:extLst>
      <p:ext uri="{BB962C8B-B14F-4D97-AF65-F5344CB8AC3E}">
        <p14:creationId xmlns:p14="http://schemas.microsoft.com/office/powerpoint/2010/main" val="35201503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29.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3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ctrTitle"/>
          </p:nvPr>
        </p:nvSpPr>
        <p:spPr>
          <a:xfrm>
            <a:off x="2691697" y="1871132"/>
            <a:ext cx="6813894" cy="1515533"/>
          </a:xfrm>
        </p:spPr>
        <p:txBody>
          <a:bodyPr anchor="b">
            <a:noAutofit/>
          </a:bodyPr>
          <a:lstStyle>
            <a:lvl1pPr algn="ctr">
              <a:defRPr sz="5398">
                <a:effectLst/>
              </a:defRPr>
            </a:lvl1pPr>
          </a:lstStyle>
          <a:p>
            <a:r>
              <a:rPr lang="en-US"/>
              <a:t>Click to edit Master title style</a:t>
            </a:r>
            <a:endParaRPr lang="en-US" dirty="0"/>
          </a:p>
        </p:txBody>
      </p:sp>
      <p:sp>
        <p:nvSpPr>
          <p:cNvPr id="3" name="Subtitle 2"/>
          <p:cNvSpPr>
            <a:spLocks noGrp="1"/>
          </p:cNvSpPr>
          <p:nvPr>
            <p:ph type="subTitle" idx="1"/>
          </p:nvPr>
        </p:nvSpPr>
        <p:spPr>
          <a:xfrm>
            <a:off x="2691697" y="3657597"/>
            <a:ext cx="6813894" cy="1320802"/>
          </a:xfrm>
        </p:spPr>
        <p:txBody>
          <a:bodyPr anchor="t">
            <a:normAutofit/>
          </a:bodyPr>
          <a:lstStyle>
            <a:lvl1pPr marL="0" indent="0" algn="ctr">
              <a:buNone/>
              <a:defRPr sz="2099">
                <a:solidFill>
                  <a:schemeClr val="tx1"/>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1154" y="5037663"/>
            <a:ext cx="897233" cy="279400"/>
          </a:xfrm>
        </p:spPr>
        <p:txBody>
          <a:bodyPr/>
          <a:lstStyle/>
          <a:p>
            <a:fld id="{8E36636D-D922-432D-A958-524484B5923D}" type="datetimeFigureOut">
              <a:rPr lang="en-US" smtClean="0"/>
              <a:pPr/>
              <a:t>5/10/2022</a:t>
            </a:fld>
            <a:endParaRPr lang="en-US"/>
          </a:p>
        </p:txBody>
      </p:sp>
      <p:sp>
        <p:nvSpPr>
          <p:cNvPr id="5" name="Footer Placeholder 4"/>
          <p:cNvSpPr>
            <a:spLocks noGrp="1"/>
          </p:cNvSpPr>
          <p:nvPr>
            <p:ph type="ftr" sz="quarter" idx="11"/>
          </p:nvPr>
        </p:nvSpPr>
        <p:spPr>
          <a:xfrm>
            <a:off x="2691696" y="5037663"/>
            <a:ext cx="5213277" cy="279400"/>
          </a:xfrm>
        </p:spPr>
        <p:txBody>
          <a:bodyPr/>
          <a:lstStyle/>
          <a:p>
            <a:r>
              <a:rPr lang="en-US"/>
              <a:t>Add a footer</a:t>
            </a:r>
            <a:endParaRPr lang="en-US" dirty="0"/>
          </a:p>
        </p:txBody>
      </p:sp>
      <p:sp>
        <p:nvSpPr>
          <p:cNvPr id="6" name="Slide Number Placeholder 5"/>
          <p:cNvSpPr>
            <a:spLocks noGrp="1"/>
          </p:cNvSpPr>
          <p:nvPr>
            <p:ph type="sldNum" sz="quarter" idx="12"/>
          </p:nvPr>
        </p:nvSpPr>
        <p:spPr>
          <a:xfrm>
            <a:off x="8954568" y="5037663"/>
            <a:ext cx="551023" cy="279400"/>
          </a:xfrm>
        </p:spPr>
        <p:txBody>
          <a:bodyPr/>
          <a:lstStyle/>
          <a:p>
            <a:fld id="{DF28FB93-0A08-4E7D-8E63-9EFA29F1E093}" type="slidenum">
              <a:rPr lang="en-US" smtClean="0"/>
              <a:pPr/>
              <a:t>‹#›</a:t>
            </a:fld>
            <a:endParaRPr lang="en-US"/>
          </a:p>
        </p:txBody>
      </p:sp>
      <p:cxnSp>
        <p:nvCxnSpPr>
          <p:cNvPr id="15" name="Straight Connector 14"/>
          <p:cNvCxnSpPr/>
          <p:nvPr/>
        </p:nvCxnSpPr>
        <p:spPr>
          <a:xfrm>
            <a:off x="2691698" y="3522131"/>
            <a:ext cx="6813893"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82084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064" y="4815415"/>
            <a:ext cx="9607163" cy="566738"/>
          </a:xfrm>
        </p:spPr>
        <p:txBody>
          <a:bodyPr anchor="b">
            <a:normAutofit/>
          </a:bodyPr>
          <a:lstStyle>
            <a:lvl1pPr algn="ctr">
              <a:defRPr sz="2399"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156" y="1041400"/>
            <a:ext cx="10103340"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064" y="5382153"/>
            <a:ext cx="9607163" cy="493712"/>
          </a:xfrm>
        </p:spPr>
        <p:txBody>
          <a:bodyPr>
            <a:normAutofit/>
          </a:bodyPr>
          <a:lstStyle>
            <a:lvl1pPr marL="0" indent="0" algn="ctr">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5/10/2022</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975238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528" y="982132"/>
            <a:ext cx="9590234" cy="2954868"/>
          </a:xfrm>
        </p:spPr>
        <p:txBody>
          <a:bodyPr anchor="ctr">
            <a:normAutofit/>
          </a:bodyPr>
          <a:lstStyle>
            <a:lvl1pPr algn="ctr">
              <a:defRPr sz="3199" b="0" cap="none"/>
            </a:lvl1pPr>
          </a:lstStyle>
          <a:p>
            <a:r>
              <a:rPr lang="en-US"/>
              <a:t>Click to edit Master title style</a:t>
            </a:r>
            <a:endParaRPr lang="en-US" dirty="0"/>
          </a:p>
        </p:txBody>
      </p:sp>
      <p:sp>
        <p:nvSpPr>
          <p:cNvPr id="3" name="Text Placeholder 2"/>
          <p:cNvSpPr>
            <a:spLocks noGrp="1"/>
          </p:cNvSpPr>
          <p:nvPr>
            <p:ph type="body" idx="1"/>
          </p:nvPr>
        </p:nvSpPr>
        <p:spPr>
          <a:xfrm>
            <a:off x="1303528" y="4343400"/>
            <a:ext cx="9590234" cy="1532467"/>
          </a:xfrm>
        </p:spPr>
        <p:txBody>
          <a:bodyPr anchor="ctr">
            <a:normAutofit/>
          </a:bodyPr>
          <a:lstStyle>
            <a:lvl1pPr marL="0" indent="0" algn="ctr">
              <a:buNone/>
              <a:defRPr sz="19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smtClean="0"/>
              <a:pPr/>
              <a:t>5/10/2022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cxnSp>
        <p:nvCxnSpPr>
          <p:cNvPr id="15" name="Straight Connector 14"/>
          <p:cNvCxnSpPr/>
          <p:nvPr/>
        </p:nvCxnSpPr>
        <p:spPr>
          <a:xfrm>
            <a:off x="1395806" y="4140199"/>
            <a:ext cx="940484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920829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5836" y="982132"/>
            <a:ext cx="9293977" cy="2370668"/>
          </a:xfrm>
        </p:spPr>
        <p:txBody>
          <a:bodyPr anchor="ctr">
            <a:normAutofit/>
          </a:bodyPr>
          <a:lstStyle>
            <a:lvl1pPr algn="ctr">
              <a:defRPr sz="3199"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376" y="3352800"/>
            <a:ext cx="8836900" cy="584200"/>
          </a:xfrm>
        </p:spPr>
        <p:txBody>
          <a:bodyPr anchor="ctr">
            <a:normAutofit/>
          </a:bodyPr>
          <a:lstStyle>
            <a:lvl1pPr marL="0" indent="0" algn="r">
              <a:buFontTx/>
              <a:buNone/>
              <a:defRPr sz="1999"/>
            </a:lvl1pPr>
            <a:lvl2pPr marL="457063" indent="0">
              <a:buFontTx/>
              <a:buNone/>
              <a:defRPr/>
            </a:lvl2pPr>
            <a:lvl3pPr marL="914126" indent="0">
              <a:buFontTx/>
              <a:buNone/>
              <a:defRPr/>
            </a:lvl3pPr>
            <a:lvl4pPr marL="1371189" indent="0">
              <a:buFontTx/>
              <a:buNone/>
              <a:defRPr/>
            </a:lvl4pPr>
            <a:lvl5pPr marL="1828251" indent="0">
              <a:buFontTx/>
              <a:buNone/>
              <a:defRPr/>
            </a:lvl5pPr>
          </a:lstStyle>
          <a:p>
            <a:pPr lvl="0"/>
            <a:r>
              <a:rPr lang="en-US"/>
              <a:t>Click to edit Master text styles</a:t>
            </a:r>
          </a:p>
        </p:txBody>
      </p:sp>
      <p:sp>
        <p:nvSpPr>
          <p:cNvPr id="3" name="Text Placeholder 2"/>
          <p:cNvSpPr>
            <a:spLocks noGrp="1"/>
          </p:cNvSpPr>
          <p:nvPr>
            <p:ph type="body" idx="1"/>
          </p:nvPr>
        </p:nvSpPr>
        <p:spPr>
          <a:xfrm>
            <a:off x="1295064" y="4343400"/>
            <a:ext cx="9607163" cy="1532467"/>
          </a:xfrm>
        </p:spPr>
        <p:txBody>
          <a:bodyPr anchor="ctr">
            <a:normAutofit/>
          </a:bodyPr>
          <a:lstStyle>
            <a:lvl1pPr marL="0" indent="0" algn="ctr">
              <a:buNone/>
              <a:defRPr sz="19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smtClean="0"/>
              <a:pPr/>
              <a:t>5/10/2022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
        <p:nvSpPr>
          <p:cNvPr id="14" name="TextBox 13"/>
          <p:cNvSpPr txBox="1"/>
          <p:nvPr/>
        </p:nvSpPr>
        <p:spPr>
          <a:xfrm>
            <a:off x="861789" y="879961"/>
            <a:ext cx="609441" cy="584776"/>
          </a:xfrm>
          <a:prstGeom prst="rect">
            <a:avLst/>
          </a:prstGeom>
        </p:spPr>
        <p:txBody>
          <a:bodyPr vert="horz" lIns="91416" tIns="45708" rIns="91416" bIns="45708" rtlCol="0" anchor="ctr">
            <a:noAutofit/>
          </a:bodyPr>
          <a:lstStyle/>
          <a:p>
            <a:pPr lvl="0"/>
            <a:r>
              <a:rPr lang="en-US" sz="7998" dirty="0">
                <a:solidFill>
                  <a:schemeClr val="tx1"/>
                </a:solidFill>
                <a:effectLst/>
              </a:rPr>
              <a:t>“</a:t>
            </a:r>
          </a:p>
        </p:txBody>
      </p:sp>
      <p:sp>
        <p:nvSpPr>
          <p:cNvPr id="15" name="TextBox 14"/>
          <p:cNvSpPr txBox="1"/>
          <p:nvPr/>
        </p:nvSpPr>
        <p:spPr>
          <a:xfrm>
            <a:off x="10597507" y="2827870"/>
            <a:ext cx="609441" cy="584776"/>
          </a:xfrm>
          <a:prstGeom prst="rect">
            <a:avLst/>
          </a:prstGeom>
        </p:spPr>
        <p:txBody>
          <a:bodyPr vert="horz" lIns="91416" tIns="45708" rIns="91416" bIns="45708" rtlCol="0" anchor="ctr">
            <a:noAutofit/>
          </a:bodyPr>
          <a:lstStyle/>
          <a:p>
            <a:pPr lvl="0" algn="r"/>
            <a:r>
              <a:rPr lang="en-US" sz="7998" dirty="0">
                <a:solidFill>
                  <a:schemeClr val="tx1"/>
                </a:solidFill>
                <a:effectLst/>
              </a:rPr>
              <a:t>”</a:t>
            </a:r>
          </a:p>
        </p:txBody>
      </p:sp>
      <p:cxnSp>
        <p:nvCxnSpPr>
          <p:cNvPr id="19" name="Straight Connector 18"/>
          <p:cNvCxnSpPr/>
          <p:nvPr/>
        </p:nvCxnSpPr>
        <p:spPr>
          <a:xfrm>
            <a:off x="1395806" y="4140199"/>
            <a:ext cx="940484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047068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065" y="3308581"/>
            <a:ext cx="9607165" cy="1468800"/>
          </a:xfrm>
        </p:spPr>
        <p:txBody>
          <a:bodyPr anchor="b">
            <a:normAutofit/>
          </a:bodyPr>
          <a:lstStyle>
            <a:lvl1pPr algn="l">
              <a:defRPr sz="3199" b="0" cap="none"/>
            </a:lvl1pPr>
          </a:lstStyle>
          <a:p>
            <a:r>
              <a:rPr lang="en-US"/>
              <a:t>Click to edit Master title style</a:t>
            </a:r>
            <a:endParaRPr lang="en-US" dirty="0"/>
          </a:p>
        </p:txBody>
      </p:sp>
      <p:sp>
        <p:nvSpPr>
          <p:cNvPr id="3" name="Text Placeholder 2"/>
          <p:cNvSpPr>
            <a:spLocks noGrp="1"/>
          </p:cNvSpPr>
          <p:nvPr>
            <p:ph type="body" idx="1"/>
          </p:nvPr>
        </p:nvSpPr>
        <p:spPr>
          <a:xfrm>
            <a:off x="1295064" y="4777381"/>
            <a:ext cx="9607165" cy="860400"/>
          </a:xfrm>
        </p:spPr>
        <p:txBody>
          <a:bodyPr anchor="t">
            <a:normAutofit/>
          </a:bodyPr>
          <a:lstStyle>
            <a:lvl1pPr marL="0" indent="0" algn="l">
              <a:buNone/>
              <a:defRPr sz="19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smtClean="0"/>
              <a:pPr/>
              <a:t>5/10/2022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39034715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5836" y="982132"/>
            <a:ext cx="9293977" cy="2243668"/>
          </a:xfrm>
        </p:spPr>
        <p:txBody>
          <a:bodyPr anchor="ctr">
            <a:normAutofit/>
          </a:bodyPr>
          <a:lstStyle>
            <a:lvl1pPr algn="ctr">
              <a:defRPr sz="3199" b="0" cap="none">
                <a:solidFill>
                  <a:schemeClr val="tx1"/>
                </a:solidFill>
              </a:defRPr>
            </a:lvl1pPr>
          </a:lstStyle>
          <a:p>
            <a:r>
              <a:rPr lang="en-US"/>
              <a:t>Click to edit Master title style</a:t>
            </a:r>
            <a:endParaRPr lang="en-US" dirty="0"/>
          </a:p>
        </p:txBody>
      </p:sp>
      <p:sp>
        <p:nvSpPr>
          <p:cNvPr id="14" name="Text Placeholder 2"/>
          <p:cNvSpPr>
            <a:spLocks noGrp="1"/>
          </p:cNvSpPr>
          <p:nvPr>
            <p:ph type="body" idx="13"/>
          </p:nvPr>
        </p:nvSpPr>
        <p:spPr>
          <a:xfrm>
            <a:off x="1295064" y="3639312"/>
            <a:ext cx="9607165" cy="886968"/>
          </a:xfrm>
        </p:spPr>
        <p:txBody>
          <a:bodyPr anchor="b">
            <a:normAutofit/>
          </a:bodyPr>
          <a:lstStyle>
            <a:lvl1pPr marL="0" indent="0" algn="l">
              <a:spcBef>
                <a:spcPts val="0"/>
              </a:spcBef>
              <a:buNone/>
              <a:defRPr sz="23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064" y="4529667"/>
            <a:ext cx="9607165" cy="1346200"/>
          </a:xfrm>
        </p:spPr>
        <p:txBody>
          <a:bodyPr anchor="t">
            <a:normAutofit/>
          </a:bodyPr>
          <a:lstStyle>
            <a:lvl1pPr marL="0" indent="0" algn="l">
              <a:buNone/>
              <a:defRPr sz="17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smtClean="0"/>
              <a:pPr/>
              <a:t>5/10/2022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
        <p:nvSpPr>
          <p:cNvPr id="12" name="TextBox 11"/>
          <p:cNvSpPr txBox="1"/>
          <p:nvPr/>
        </p:nvSpPr>
        <p:spPr>
          <a:xfrm>
            <a:off x="861789" y="879961"/>
            <a:ext cx="609441" cy="584776"/>
          </a:xfrm>
          <a:prstGeom prst="rect">
            <a:avLst/>
          </a:prstGeom>
        </p:spPr>
        <p:txBody>
          <a:bodyPr vert="horz" lIns="91416" tIns="45708" rIns="91416" bIns="45708" rtlCol="0" anchor="ctr">
            <a:noAutofit/>
          </a:bodyPr>
          <a:lstStyle/>
          <a:p>
            <a:pPr lvl="0"/>
            <a:r>
              <a:rPr lang="en-US" sz="7998" dirty="0">
                <a:solidFill>
                  <a:schemeClr val="tx1"/>
                </a:solidFill>
                <a:effectLst/>
              </a:rPr>
              <a:t>“</a:t>
            </a:r>
          </a:p>
        </p:txBody>
      </p:sp>
      <p:sp>
        <p:nvSpPr>
          <p:cNvPr id="13" name="TextBox 12"/>
          <p:cNvSpPr txBox="1"/>
          <p:nvPr/>
        </p:nvSpPr>
        <p:spPr>
          <a:xfrm>
            <a:off x="10597507" y="2599261"/>
            <a:ext cx="609441" cy="584776"/>
          </a:xfrm>
          <a:prstGeom prst="rect">
            <a:avLst/>
          </a:prstGeom>
        </p:spPr>
        <p:txBody>
          <a:bodyPr vert="horz" lIns="91416" tIns="45708" rIns="91416" bIns="45708" rtlCol="0" anchor="ctr">
            <a:noAutofit/>
          </a:bodyPr>
          <a:lstStyle/>
          <a:p>
            <a:pPr lvl="0" algn="r"/>
            <a:r>
              <a:rPr lang="en-US" sz="7998" dirty="0">
                <a:solidFill>
                  <a:schemeClr val="tx1"/>
                </a:solidFill>
                <a:effectLst/>
              </a:rPr>
              <a:t>”</a:t>
            </a:r>
          </a:p>
        </p:txBody>
      </p:sp>
      <p:cxnSp>
        <p:nvCxnSpPr>
          <p:cNvPr id="26" name="Straight Connector 25"/>
          <p:cNvCxnSpPr/>
          <p:nvPr/>
        </p:nvCxnSpPr>
        <p:spPr>
          <a:xfrm>
            <a:off x="1395806" y="3429000"/>
            <a:ext cx="940484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21796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064" y="982132"/>
            <a:ext cx="9607163"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1" name="Text Placeholder 2"/>
          <p:cNvSpPr>
            <a:spLocks noGrp="1"/>
          </p:cNvSpPr>
          <p:nvPr>
            <p:ph type="body" idx="13"/>
          </p:nvPr>
        </p:nvSpPr>
        <p:spPr>
          <a:xfrm>
            <a:off x="1295064" y="3630168"/>
            <a:ext cx="9607165" cy="841248"/>
          </a:xfrm>
        </p:spPr>
        <p:txBody>
          <a:bodyPr anchor="b">
            <a:normAutofit/>
          </a:bodyPr>
          <a:lstStyle>
            <a:lvl1pPr marL="0" indent="0" algn="l">
              <a:spcBef>
                <a:spcPts val="0"/>
              </a:spcBef>
              <a:buNone/>
              <a:defRPr sz="27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063" y="4470400"/>
            <a:ext cx="9607167" cy="1405467"/>
          </a:xfrm>
        </p:spPr>
        <p:txBody>
          <a:bodyPr anchor="t">
            <a:normAutofit/>
          </a:bodyPr>
          <a:lstStyle>
            <a:lvl1pPr marL="0" indent="0" algn="l">
              <a:buNone/>
              <a:defRPr sz="17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smtClean="0"/>
              <a:pPr/>
              <a:t>5/10/2022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cxnSp>
        <p:nvCxnSpPr>
          <p:cNvPr id="15" name="Straight Connector 14"/>
          <p:cNvCxnSpPr/>
          <p:nvPr/>
        </p:nvCxnSpPr>
        <p:spPr>
          <a:xfrm>
            <a:off x="1395806" y="3429000"/>
            <a:ext cx="940484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73312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5/10/2022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cxnSp>
        <p:nvCxnSpPr>
          <p:cNvPr id="14" name="Straight Connector 13"/>
          <p:cNvCxnSpPr/>
          <p:nvPr/>
        </p:nvCxnSpPr>
        <p:spPr>
          <a:xfrm>
            <a:off x="1395806" y="2421466"/>
            <a:ext cx="940484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73622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7013" y="982132"/>
            <a:ext cx="1890403"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061" y="982132"/>
            <a:ext cx="7431089"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5/10/2022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cxnSp>
        <p:nvCxnSpPr>
          <p:cNvPr id="14" name="Straight Connector 13"/>
          <p:cNvCxnSpPr/>
          <p:nvPr/>
        </p:nvCxnSpPr>
        <p:spPr>
          <a:xfrm>
            <a:off x="8861582" y="990600"/>
            <a:ext cx="0" cy="487680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2285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4370" y="4434840"/>
            <a:ext cx="4940484" cy="1122202"/>
          </a:xfrm>
        </p:spPr>
        <p:txBody>
          <a:bodyPr anchor="b">
            <a:noAutofit/>
          </a:bodyPr>
          <a:lstStyle>
            <a:lvl1pPr algn="l">
              <a:defRPr sz="3599" cap="all"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4370" y="5586890"/>
            <a:ext cx="4940483" cy="396660"/>
          </a:xfrm>
        </p:spPr>
        <p:txBody>
          <a:bodyPr>
            <a:normAutofit/>
          </a:bodyPr>
          <a:lstStyle>
            <a:lvl1pPr marL="0" indent="0" algn="l">
              <a:lnSpc>
                <a:spcPct val="100000"/>
              </a:lnSpc>
              <a:buNone/>
              <a:defRPr sz="1600">
                <a:solidFill>
                  <a:schemeClr val="tx1">
                    <a:lumMod val="75000"/>
                    <a:lumOff val="25000"/>
                  </a:schemeClr>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1"/>
            <a:ext cx="9485841" cy="5054323"/>
          </a:xfrm>
          <a:prstGeom prst="rect">
            <a:avLst/>
          </a:prstGeom>
        </p:spPr>
      </p:pic>
    </p:spTree>
    <p:extLst>
      <p:ext uri="{BB962C8B-B14F-4D97-AF65-F5344CB8AC3E}">
        <p14:creationId xmlns:p14="http://schemas.microsoft.com/office/powerpoint/2010/main" val="14972926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7386" y="0"/>
            <a:ext cx="6701439"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152" y="1020446"/>
            <a:ext cx="3170999" cy="1325563"/>
          </a:xfrm>
        </p:spPr>
        <p:txBody>
          <a:bodyPr anchor="b">
            <a:normAutofit/>
          </a:bodyPr>
          <a:lstStyle>
            <a:lvl1pPr>
              <a:defRPr sz="2799" spc="150" baseline="0">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152" y="2924176"/>
            <a:ext cx="3170999" cy="2519363"/>
          </a:xfrm>
        </p:spPr>
        <p:txBody>
          <a:bodyPr>
            <a:normAutofit/>
          </a:bodyPr>
          <a:lstStyle>
            <a:lvl1pPr marL="0" indent="0">
              <a:lnSpc>
                <a:spcPct val="120000"/>
              </a:lnSpc>
              <a:spcBef>
                <a:spcPts val="1000"/>
              </a:spcBef>
              <a:buNone/>
              <a:defRPr sz="1400">
                <a:solidFill>
                  <a:schemeClr val="tx1">
                    <a:lumMod val="75000"/>
                    <a:lumOff val="25000"/>
                  </a:schemeClr>
                </a:solidFill>
              </a:defRPr>
            </a:lvl1pPr>
            <a:lvl2pPr marL="457063" indent="0">
              <a:lnSpc>
                <a:spcPct val="120000"/>
              </a:lnSpc>
              <a:spcBef>
                <a:spcPts val="1000"/>
              </a:spcBef>
              <a:buNone/>
              <a:defRPr sz="1400">
                <a:solidFill>
                  <a:schemeClr val="tx1">
                    <a:lumMod val="75000"/>
                    <a:lumOff val="25000"/>
                  </a:schemeClr>
                </a:solidFill>
              </a:defRPr>
            </a:lvl2pPr>
            <a:lvl3pPr marL="914126" indent="0">
              <a:lnSpc>
                <a:spcPct val="120000"/>
              </a:lnSpc>
              <a:spcBef>
                <a:spcPts val="1000"/>
              </a:spcBef>
              <a:buNone/>
              <a:defRPr sz="1400">
                <a:solidFill>
                  <a:schemeClr val="tx1">
                    <a:lumMod val="75000"/>
                    <a:lumOff val="25000"/>
                  </a:schemeClr>
                </a:solidFill>
              </a:defRPr>
            </a:lvl3pPr>
            <a:lvl4pPr marL="1371189" indent="0">
              <a:lnSpc>
                <a:spcPct val="120000"/>
              </a:lnSpc>
              <a:spcBef>
                <a:spcPts val="1000"/>
              </a:spcBef>
              <a:buNone/>
              <a:defRPr sz="1400">
                <a:solidFill>
                  <a:schemeClr val="tx1">
                    <a:lumMod val="75000"/>
                    <a:lumOff val="25000"/>
                  </a:schemeClr>
                </a:solidFill>
              </a:defRPr>
            </a:lvl4pPr>
            <a:lvl5pPr marL="1828251" indent="0">
              <a:lnSpc>
                <a:spcPct val="120000"/>
              </a:lnSpc>
              <a:spcBef>
                <a:spcPts val="1000"/>
              </a:spcBef>
              <a:buNone/>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153" y="6356351"/>
            <a:ext cx="9849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191" y="6356350"/>
            <a:ext cx="2482195"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4863" y="6356351"/>
            <a:ext cx="98729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288992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5806" y="2421466"/>
            <a:ext cx="940484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5/10/2022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681887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334" y="0"/>
            <a:ext cx="10075491"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sz="1799"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7982" y="5509419"/>
            <a:ext cx="4081079" cy="585788"/>
          </a:xfrm>
        </p:spPr>
        <p:txBody>
          <a:bodyPr>
            <a:normAutofit/>
          </a:bodyPr>
          <a:lstStyle>
            <a:lvl1pPr>
              <a:defRPr lang="en-US" sz="2799"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280" y="1481138"/>
            <a:ext cx="2141206"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189" y="2557463"/>
            <a:ext cx="2141206"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456" y="3633788"/>
            <a:ext cx="2141206"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4504" y="4710114"/>
            <a:ext cx="2141206"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0389" y="1594478"/>
            <a:ext cx="5537653"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4730" y="2682564"/>
            <a:ext cx="5537653"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5485" y="3755394"/>
            <a:ext cx="5537653"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3671" y="4824430"/>
            <a:ext cx="5537653"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2382" y="5023933"/>
            <a:ext cx="1512817"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8938" y="3948451"/>
            <a:ext cx="1512817"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2627" y="2872686"/>
            <a:ext cx="1512817"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5590" y="1796083"/>
            <a:ext cx="1512817"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4220" y="6356351"/>
            <a:ext cx="1808241" cy="365125"/>
          </a:xfrm>
        </p:spPr>
        <p:txBody>
          <a:bodyPr/>
          <a:lstStyle>
            <a:lvl1pPr algn="l">
              <a:defRPr sz="900"/>
            </a:lvl1pPr>
          </a:lstStyle>
          <a:p>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08059" y="6356351"/>
            <a:ext cx="542784"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244861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2"/>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4665" y="892178"/>
            <a:ext cx="8419495" cy="1325563"/>
          </a:xfrm>
        </p:spPr>
        <p:txBody>
          <a:bodyPr>
            <a:normAutofit/>
          </a:bodyPr>
          <a:lstStyle>
            <a:lvl1pPr algn="ctr">
              <a:defRPr lang="en-US" sz="2799"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514" y="2563124"/>
            <a:ext cx="4030895" cy="365125"/>
          </a:xfrm>
        </p:spPr>
        <p:txBody>
          <a:bodyPr>
            <a:normAutofit/>
          </a:bodyPr>
          <a:lstStyle>
            <a:lvl1pPr marL="0" indent="0" algn="ctr">
              <a:buNone/>
              <a:defRPr lang="en-US" sz="1999"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277" y="3070348"/>
            <a:ext cx="402998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1267" y="2563124"/>
            <a:ext cx="4030895" cy="365125"/>
          </a:xfrm>
        </p:spPr>
        <p:txBody>
          <a:bodyPr>
            <a:normAutofit/>
          </a:bodyPr>
          <a:lstStyle>
            <a:lvl1pPr marL="0" indent="0" algn="ctr">
              <a:buNone/>
              <a:defRPr lang="en-US" sz="1999" kern="1200" spc="150" baseline="0" dirty="0">
                <a:solidFill>
                  <a:schemeClr val="tx1">
                    <a:lumMod val="75000"/>
                    <a:lumOff val="25000"/>
                  </a:schemeClr>
                </a:solidFill>
                <a:latin typeface="+mj-lt"/>
                <a:ea typeface="+mj-ea"/>
                <a:cs typeface="+mj-cs"/>
              </a:defRPr>
            </a:lvl1pPr>
          </a:lstStyle>
          <a:p>
            <a:pPr marL="0" lvl="0" indent="0" algn="l" defTabSz="914126"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1405" y="3070348"/>
            <a:ext cx="402998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513" y="4319432"/>
            <a:ext cx="4030895" cy="365125"/>
          </a:xfrm>
        </p:spPr>
        <p:txBody>
          <a:bodyPr>
            <a:normAutofit/>
          </a:bodyPr>
          <a:lstStyle>
            <a:lvl1pPr marL="0" indent="0" algn="ctr">
              <a:buNone/>
              <a:defRPr lang="en-US" sz="1999" kern="1200" spc="150" baseline="0" dirty="0">
                <a:solidFill>
                  <a:schemeClr val="tx1">
                    <a:lumMod val="75000"/>
                    <a:lumOff val="25000"/>
                  </a:schemeClr>
                </a:solidFill>
                <a:latin typeface="+mj-lt"/>
                <a:ea typeface="+mj-ea"/>
                <a:cs typeface="+mj-cs"/>
              </a:defRPr>
            </a:lvl1pPr>
          </a:lstStyle>
          <a:p>
            <a:pPr marL="0" lvl="0" indent="0" algn="l" defTabSz="914126"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025" y="4826656"/>
            <a:ext cx="402998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0893" y="4319432"/>
            <a:ext cx="4030895" cy="365125"/>
          </a:xfrm>
        </p:spPr>
        <p:txBody>
          <a:bodyPr>
            <a:normAutofit/>
          </a:bodyPr>
          <a:lstStyle>
            <a:lvl1pPr marL="0" indent="0" algn="ctr">
              <a:buNone/>
              <a:defRPr lang="en-US" sz="1999" kern="1200" spc="150" baseline="0" dirty="0">
                <a:solidFill>
                  <a:schemeClr val="tx1">
                    <a:lumMod val="75000"/>
                    <a:lumOff val="25000"/>
                  </a:schemeClr>
                </a:solidFill>
                <a:latin typeface="+mj-lt"/>
                <a:ea typeface="+mj-ea"/>
                <a:cs typeface="+mj-cs"/>
              </a:defRPr>
            </a:lvl1pPr>
          </a:lstStyle>
          <a:p>
            <a:pPr marL="0" lvl="0" indent="0" algn="l" defTabSz="914126"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1405" y="4826656"/>
            <a:ext cx="402998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6125" y="1"/>
            <a:ext cx="3502700"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18412" y="0"/>
            <a:ext cx="2470413"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4"/>
            <a:ext cx="2056864"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6123" y="5180889"/>
            <a:ext cx="1142702" cy="914400"/>
          </a:xfrm>
          <a:prstGeom prst="rect">
            <a:avLst/>
          </a:prstGeom>
        </p:spPr>
      </p:pic>
    </p:spTree>
    <p:extLst>
      <p:ext uri="{BB962C8B-B14F-4D97-AF65-F5344CB8AC3E}">
        <p14:creationId xmlns:p14="http://schemas.microsoft.com/office/powerpoint/2010/main" val="23289674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367" y="4156406"/>
            <a:ext cx="3138622" cy="1325563"/>
          </a:xfrm>
        </p:spPr>
        <p:txBody>
          <a:bodyPr anchor="b">
            <a:normAutofit/>
          </a:bodyPr>
          <a:lstStyle>
            <a:lvl1pPr algn="l">
              <a:defRPr lang="en-US" sz="2799"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0712" y="1530636"/>
            <a:ext cx="5431789" cy="365125"/>
          </a:xfrm>
        </p:spPr>
        <p:txBody>
          <a:bodyPr>
            <a:normAutofit/>
          </a:bodyPr>
          <a:lstStyle>
            <a:lvl1pPr marL="0" indent="0">
              <a:buNone/>
              <a:defRPr lang="en-US" sz="1999"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0287" y="1860060"/>
            <a:ext cx="5430556"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0712" y="2630432"/>
            <a:ext cx="5431789" cy="365125"/>
          </a:xfrm>
        </p:spPr>
        <p:txBody>
          <a:bodyPr>
            <a:normAutofit/>
          </a:bodyPr>
          <a:lstStyle>
            <a:lvl1pPr marL="0" indent="0">
              <a:buNone/>
              <a:defRPr lang="en-US" sz="1999"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0287" y="2959856"/>
            <a:ext cx="5430556"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0712" y="3730228"/>
            <a:ext cx="5431789" cy="365125"/>
          </a:xfrm>
        </p:spPr>
        <p:txBody>
          <a:bodyPr>
            <a:normAutofit/>
          </a:bodyPr>
          <a:lstStyle>
            <a:lvl1pPr marL="0" indent="0">
              <a:buNone/>
              <a:defRPr lang="en-US" sz="1999"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0287" y="4059652"/>
            <a:ext cx="5430556"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18564" y="4830025"/>
            <a:ext cx="5431789" cy="365125"/>
          </a:xfrm>
        </p:spPr>
        <p:txBody>
          <a:bodyPr>
            <a:normAutofit/>
          </a:bodyPr>
          <a:lstStyle>
            <a:lvl1pPr marL="0" indent="0">
              <a:buNone/>
              <a:defRPr lang="en-US" sz="1999"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8139" y="5159449"/>
            <a:ext cx="5430556"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8139" y="6356351"/>
            <a:ext cx="947269"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0090" y="6356351"/>
            <a:ext cx="3243097"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697870" y="6356351"/>
            <a:ext cx="65297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4" y="-1"/>
            <a:ext cx="4895460" cy="4385949"/>
          </a:xfrm>
          <a:prstGeom prst="rect">
            <a:avLst/>
          </a:prstGeom>
        </p:spPr>
      </p:pic>
    </p:spTree>
    <p:extLst>
      <p:ext uri="{BB962C8B-B14F-4D97-AF65-F5344CB8AC3E}">
        <p14:creationId xmlns:p14="http://schemas.microsoft.com/office/powerpoint/2010/main" val="3036486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1720" y="1671639"/>
            <a:ext cx="5110419" cy="1204912"/>
          </a:xfrm>
        </p:spPr>
        <p:txBody>
          <a:bodyPr anchor="b">
            <a:normAutofit/>
          </a:bodyPr>
          <a:lstStyle>
            <a:lvl1pPr>
              <a:defRPr lang="en-US" sz="2799"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1720" y="3660774"/>
            <a:ext cx="5110419" cy="1525588"/>
          </a:xfrm>
        </p:spPr>
        <p:txBody>
          <a:bodyPr>
            <a:normAutofit/>
          </a:bodyPr>
          <a:lstStyle>
            <a:lvl1pPr marL="0" indent="0">
              <a:lnSpc>
                <a:spcPct val="100000"/>
              </a:lnSpc>
              <a:buNone/>
              <a:defRPr sz="1400" spc="50" baseline="0">
                <a:solidFill>
                  <a:schemeClr val="tx1">
                    <a:lumMod val="75000"/>
                    <a:lumOff val="2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4007" y="1497012"/>
            <a:ext cx="3094819"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1439" y="-25401"/>
            <a:ext cx="3789963"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7982" y="6356351"/>
            <a:ext cx="2742486"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3103" y="6356351"/>
            <a:ext cx="1742621"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08357" y="6356351"/>
            <a:ext cx="2742486"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6729515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89529" y="2571236"/>
            <a:ext cx="4178482" cy="1715531"/>
          </a:xfrm>
        </p:spPr>
        <p:txBody>
          <a:bodyPr anchor="ctr">
            <a:noAutofit/>
          </a:bodyPr>
          <a:lstStyle>
            <a:lvl1pPr algn="l">
              <a:defRPr sz="3599" spc="150" baseline="0">
                <a:solidFill>
                  <a:schemeClr val="tx1">
                    <a:lumMod val="75000"/>
                    <a:lumOff val="25000"/>
                  </a:schemeClr>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5395" cy="5200650"/>
          </a:xfrm>
          <a:prstGeom prst="rect">
            <a:avLst/>
          </a:prstGeom>
        </p:spPr>
      </p:pic>
    </p:spTree>
    <p:extLst>
      <p:ext uri="{BB962C8B-B14F-4D97-AF65-F5344CB8AC3E}">
        <p14:creationId xmlns:p14="http://schemas.microsoft.com/office/powerpoint/2010/main" val="20372743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0196"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18628" y="1152772"/>
            <a:ext cx="5430556" cy="846301"/>
          </a:xfrm>
        </p:spPr>
        <p:txBody>
          <a:bodyPr anchor="t">
            <a:normAutofit/>
          </a:bodyPr>
          <a:lstStyle>
            <a:lvl1pPr>
              <a:defRPr lang="en-US" sz="2799"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225" y="0"/>
            <a:ext cx="2437765"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0712" y="2469516"/>
            <a:ext cx="5431789" cy="365125"/>
          </a:xfrm>
        </p:spPr>
        <p:txBody>
          <a:bodyPr>
            <a:normAutofit/>
          </a:bodyPr>
          <a:lstStyle>
            <a:lvl1pPr marL="0" indent="0">
              <a:buNone/>
              <a:defRPr lang="en-US" sz="1999"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0287" y="2798940"/>
            <a:ext cx="5430556"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0712" y="3569311"/>
            <a:ext cx="5431789" cy="365125"/>
          </a:xfrm>
        </p:spPr>
        <p:txBody>
          <a:bodyPr>
            <a:normAutofit/>
          </a:bodyPr>
          <a:lstStyle>
            <a:lvl1pPr marL="0" indent="0">
              <a:buNone/>
              <a:defRPr lang="en-US" sz="1999"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0287" y="3898736"/>
            <a:ext cx="5430556"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0712" y="4669108"/>
            <a:ext cx="5431789" cy="365125"/>
          </a:xfrm>
        </p:spPr>
        <p:txBody>
          <a:bodyPr>
            <a:normAutofit/>
          </a:bodyPr>
          <a:lstStyle>
            <a:lvl1pPr marL="0" indent="0">
              <a:buNone/>
              <a:defRPr lang="en-US" sz="1999"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0287" y="4998532"/>
            <a:ext cx="5430556"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8139" y="6356351"/>
            <a:ext cx="947269"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0090" y="6356351"/>
            <a:ext cx="3243097"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697870" y="6356351"/>
            <a:ext cx="65297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42671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4665" y="892178"/>
            <a:ext cx="8419495" cy="1325563"/>
          </a:xfrm>
        </p:spPr>
        <p:txBody>
          <a:bodyPr>
            <a:normAutofit/>
          </a:bodyPr>
          <a:lstStyle>
            <a:lvl1pPr algn="ctr">
              <a:defRPr lang="en-US" sz="2799"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2781" y="2776936"/>
            <a:ext cx="2881724" cy="823912"/>
          </a:xfrm>
        </p:spPr>
        <p:txBody>
          <a:bodyPr anchor="b">
            <a:noAutofit/>
          </a:bodyPr>
          <a:lstStyle>
            <a:lvl1pPr marL="0" indent="0">
              <a:buNone/>
              <a:defRPr lang="en-US" sz="1999" kern="1200" cap="all" spc="150" baseline="0" dirty="0" smtClean="0">
                <a:solidFill>
                  <a:schemeClr val="tx1">
                    <a:lumMod val="75000"/>
                    <a:lumOff val="25000"/>
                  </a:schemeClr>
                </a:solidFill>
                <a:latin typeface="+mj-lt"/>
                <a:ea typeface="+mj-ea"/>
                <a:cs typeface="+mj-cs"/>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2781" y="3834607"/>
            <a:ext cx="2881724"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063" indent="0">
              <a:lnSpc>
                <a:spcPct val="100000"/>
              </a:lnSpc>
              <a:buNone/>
              <a:defRPr sz="1400" spc="50" baseline="0">
                <a:solidFill>
                  <a:schemeClr val="tx1">
                    <a:lumMod val="75000"/>
                    <a:lumOff val="25000"/>
                  </a:schemeClr>
                </a:solidFill>
              </a:defRPr>
            </a:lvl2pPr>
            <a:lvl3pPr marL="914126" indent="0">
              <a:lnSpc>
                <a:spcPct val="100000"/>
              </a:lnSpc>
              <a:buNone/>
              <a:defRPr sz="1400" spc="50" baseline="0">
                <a:solidFill>
                  <a:schemeClr val="tx1">
                    <a:lumMod val="75000"/>
                    <a:lumOff val="25000"/>
                  </a:schemeClr>
                </a:solidFill>
              </a:defRPr>
            </a:lvl3pPr>
            <a:lvl4pPr marL="1371189" indent="0">
              <a:lnSpc>
                <a:spcPct val="100000"/>
              </a:lnSpc>
              <a:buNone/>
              <a:defRPr sz="1400" spc="50" baseline="0">
                <a:solidFill>
                  <a:schemeClr val="tx1">
                    <a:lumMod val="75000"/>
                    <a:lumOff val="25000"/>
                  </a:schemeClr>
                </a:solidFill>
              </a:defRPr>
            </a:lvl4pPr>
            <a:lvl5pPr marL="1828251"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6455" y="2776936"/>
            <a:ext cx="2895917" cy="823912"/>
          </a:xfrm>
        </p:spPr>
        <p:txBody>
          <a:bodyPr anchor="b">
            <a:noAutofit/>
          </a:bodyPr>
          <a:lstStyle>
            <a:lvl1pPr marL="0" indent="0">
              <a:buNone/>
              <a:defRPr lang="en-US" sz="1999" kern="1200" cap="all" spc="150" baseline="0" dirty="0" smtClean="0">
                <a:solidFill>
                  <a:schemeClr val="tx1">
                    <a:lumMod val="75000"/>
                    <a:lumOff val="25000"/>
                  </a:schemeClr>
                </a:solidFill>
                <a:latin typeface="+mj-lt"/>
                <a:ea typeface="+mj-ea"/>
                <a:cs typeface="+mj-cs"/>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marL="0" lvl="0" indent="0" algn="l" defTabSz="914126"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6455" y="3834607"/>
            <a:ext cx="2895917"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063" indent="0">
              <a:lnSpc>
                <a:spcPct val="100000"/>
              </a:lnSpc>
              <a:buNone/>
              <a:defRPr sz="1400" spc="50" baseline="0">
                <a:solidFill>
                  <a:schemeClr val="tx1">
                    <a:lumMod val="75000"/>
                    <a:lumOff val="25000"/>
                  </a:schemeClr>
                </a:solidFill>
              </a:defRPr>
            </a:lvl2pPr>
            <a:lvl3pPr marL="914126" indent="0">
              <a:lnSpc>
                <a:spcPct val="100000"/>
              </a:lnSpc>
              <a:buNone/>
              <a:defRPr sz="1400" spc="50" baseline="0">
                <a:solidFill>
                  <a:schemeClr val="tx1">
                    <a:lumMod val="75000"/>
                    <a:lumOff val="25000"/>
                  </a:schemeClr>
                </a:solidFill>
              </a:defRPr>
            </a:lvl3pPr>
            <a:lvl4pPr marL="1371189" indent="0">
              <a:lnSpc>
                <a:spcPct val="100000"/>
              </a:lnSpc>
              <a:buNone/>
              <a:defRPr sz="1400" spc="50" baseline="0">
                <a:solidFill>
                  <a:schemeClr val="tx1">
                    <a:lumMod val="75000"/>
                    <a:lumOff val="25000"/>
                  </a:schemeClr>
                </a:solidFill>
              </a:defRPr>
            </a:lvl4pPr>
            <a:lvl5pPr marL="1828251"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4321" y="2776936"/>
            <a:ext cx="2881724" cy="823912"/>
          </a:xfrm>
        </p:spPr>
        <p:txBody>
          <a:bodyPr anchor="b">
            <a:noAutofit/>
          </a:bodyPr>
          <a:lstStyle>
            <a:lvl1pPr marL="0" indent="0">
              <a:buNone/>
              <a:defRPr lang="en-US" sz="1999" kern="1200" cap="all" spc="150" baseline="0" dirty="0" smtClean="0">
                <a:solidFill>
                  <a:schemeClr val="tx1">
                    <a:lumMod val="75000"/>
                    <a:lumOff val="25000"/>
                  </a:schemeClr>
                </a:solidFill>
                <a:latin typeface="+mj-lt"/>
                <a:ea typeface="+mj-ea"/>
                <a:cs typeface="+mj-cs"/>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4321" y="3834607"/>
            <a:ext cx="2881724"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063" indent="0">
              <a:lnSpc>
                <a:spcPct val="100000"/>
              </a:lnSpc>
              <a:buNone/>
              <a:defRPr sz="1400" spc="50" baseline="0">
                <a:solidFill>
                  <a:schemeClr val="tx1">
                    <a:lumMod val="75000"/>
                    <a:lumOff val="25000"/>
                  </a:schemeClr>
                </a:solidFill>
              </a:defRPr>
            </a:lvl2pPr>
            <a:lvl3pPr marL="914126" indent="0">
              <a:lnSpc>
                <a:spcPct val="100000"/>
              </a:lnSpc>
              <a:buNone/>
              <a:defRPr sz="1400" spc="50" baseline="0">
                <a:solidFill>
                  <a:schemeClr val="tx1">
                    <a:lumMod val="75000"/>
                    <a:lumOff val="25000"/>
                  </a:schemeClr>
                </a:solidFill>
              </a:defRPr>
            </a:lvl3pPr>
            <a:lvl4pPr marL="1371189" indent="0">
              <a:lnSpc>
                <a:spcPct val="100000"/>
              </a:lnSpc>
              <a:buNone/>
              <a:defRPr sz="1400" spc="50" baseline="0">
                <a:solidFill>
                  <a:schemeClr val="tx1">
                    <a:lumMod val="75000"/>
                    <a:lumOff val="25000"/>
                  </a:schemeClr>
                </a:solidFill>
              </a:defRPr>
            </a:lvl4pPr>
            <a:lvl5pPr marL="1828251"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7928"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7793"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6297759"/>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4665" y="892178"/>
            <a:ext cx="8419495" cy="1325563"/>
          </a:xfrm>
        </p:spPr>
        <p:txBody>
          <a:bodyPr>
            <a:normAutofit/>
          </a:bodyPr>
          <a:lstStyle>
            <a:lvl1pPr algn="ctr">
              <a:defRPr lang="en-US" sz="2799"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318" y="3064615"/>
            <a:ext cx="1240648" cy="823912"/>
          </a:xfrm>
        </p:spPr>
        <p:txBody>
          <a:bodyPr anchor="ctr">
            <a:noAutofit/>
          </a:bodyPr>
          <a:lstStyle>
            <a:lvl1pPr marL="0" indent="0" algn="ctr">
              <a:buNone/>
              <a:defRPr lang="en-US" sz="3999" kern="1200" cap="all" spc="150" baseline="0" dirty="0" smtClean="0">
                <a:solidFill>
                  <a:schemeClr val="tx1">
                    <a:lumMod val="75000"/>
                    <a:lumOff val="25000"/>
                  </a:schemeClr>
                </a:solidFill>
                <a:latin typeface="+mj-lt"/>
                <a:ea typeface="+mj-ea"/>
                <a:cs typeface="+mj-cs"/>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4089" y="3064615"/>
            <a:ext cx="1240648" cy="823912"/>
          </a:xfrm>
        </p:spPr>
        <p:txBody>
          <a:bodyPr anchor="ctr">
            <a:noAutofit/>
          </a:bodyPr>
          <a:lstStyle>
            <a:lvl1pPr marL="0" indent="0" algn="ctr">
              <a:buNone/>
              <a:defRPr lang="en-US" sz="3999" kern="1200" cap="all" spc="150" baseline="0" dirty="0" smtClean="0">
                <a:solidFill>
                  <a:schemeClr val="tx1">
                    <a:lumMod val="75000"/>
                    <a:lumOff val="25000"/>
                  </a:schemeClr>
                </a:solidFill>
                <a:latin typeface="+mj-lt"/>
                <a:ea typeface="+mj-ea"/>
                <a:cs typeface="+mj-cs"/>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4860" y="3064615"/>
            <a:ext cx="1240648" cy="823912"/>
          </a:xfrm>
        </p:spPr>
        <p:txBody>
          <a:bodyPr anchor="ctr">
            <a:noAutofit/>
          </a:bodyPr>
          <a:lstStyle>
            <a:lvl1pPr marL="0" indent="0" algn="ctr">
              <a:buNone/>
              <a:defRPr lang="en-US" sz="3999" kern="1200" cap="all" spc="150" baseline="0" dirty="0" smtClean="0">
                <a:solidFill>
                  <a:schemeClr val="tx1">
                    <a:lumMod val="75000"/>
                    <a:lumOff val="25000"/>
                  </a:schemeClr>
                </a:solidFill>
                <a:latin typeface="+mj-lt"/>
                <a:ea typeface="+mj-ea"/>
                <a:cs typeface="+mj-cs"/>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405" y="4824189"/>
            <a:ext cx="3123279" cy="462927"/>
          </a:xfrm>
        </p:spPr>
        <p:txBody>
          <a:bodyPr>
            <a:noAutofit/>
          </a:bodyPr>
          <a:lstStyle>
            <a:lvl1pPr marL="0" indent="0" algn="ctr">
              <a:lnSpc>
                <a:spcPct val="100000"/>
              </a:lnSpc>
              <a:buNone/>
              <a:defRPr sz="1999" cap="all" spc="50" baseline="0">
                <a:solidFill>
                  <a:schemeClr val="tx1">
                    <a:lumMod val="75000"/>
                    <a:lumOff val="25000"/>
                  </a:schemeClr>
                </a:solidFill>
              </a:defRPr>
            </a:lvl1pPr>
            <a:lvl2pPr marL="457063" indent="0">
              <a:lnSpc>
                <a:spcPct val="100000"/>
              </a:lnSpc>
              <a:buNone/>
              <a:defRPr sz="1400" spc="50" baseline="0">
                <a:solidFill>
                  <a:schemeClr val="bg1"/>
                </a:solidFill>
              </a:defRPr>
            </a:lvl2pPr>
            <a:lvl3pPr marL="914126" indent="0">
              <a:lnSpc>
                <a:spcPct val="100000"/>
              </a:lnSpc>
              <a:buNone/>
              <a:defRPr sz="1400" spc="50" baseline="0">
                <a:solidFill>
                  <a:schemeClr val="bg1"/>
                </a:solidFill>
              </a:defRPr>
            </a:lvl3pPr>
            <a:lvl4pPr marL="1371189" indent="0">
              <a:lnSpc>
                <a:spcPct val="100000"/>
              </a:lnSpc>
              <a:buNone/>
              <a:defRPr sz="1400" spc="50" baseline="0">
                <a:solidFill>
                  <a:schemeClr val="bg1"/>
                </a:solidFill>
              </a:defRPr>
            </a:lvl4pPr>
            <a:lvl5pPr marL="1828251"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5083" y="4824189"/>
            <a:ext cx="3138661" cy="462927"/>
          </a:xfrm>
        </p:spPr>
        <p:txBody>
          <a:bodyPr>
            <a:normAutofit/>
          </a:bodyPr>
          <a:lstStyle>
            <a:lvl1pPr marL="0" indent="0" algn="ctr">
              <a:lnSpc>
                <a:spcPct val="100000"/>
              </a:lnSpc>
              <a:buNone/>
              <a:defRPr sz="1999" cap="all" spc="50" baseline="0">
                <a:solidFill>
                  <a:schemeClr val="tx1">
                    <a:lumMod val="75000"/>
                    <a:lumOff val="25000"/>
                  </a:schemeClr>
                </a:solidFill>
              </a:defRPr>
            </a:lvl1pPr>
            <a:lvl2pPr marL="457063" indent="0">
              <a:lnSpc>
                <a:spcPct val="100000"/>
              </a:lnSpc>
              <a:buNone/>
              <a:defRPr sz="1999" cap="all" spc="50" baseline="0">
                <a:solidFill>
                  <a:schemeClr val="bg1"/>
                </a:solidFill>
              </a:defRPr>
            </a:lvl2pPr>
            <a:lvl3pPr marL="914126" indent="0">
              <a:lnSpc>
                <a:spcPct val="100000"/>
              </a:lnSpc>
              <a:buNone/>
              <a:defRPr sz="1400" spc="50" baseline="0">
                <a:solidFill>
                  <a:schemeClr val="bg1"/>
                </a:solidFill>
              </a:defRPr>
            </a:lvl3pPr>
            <a:lvl4pPr marL="1371189" indent="0">
              <a:lnSpc>
                <a:spcPct val="100000"/>
              </a:lnSpc>
              <a:buNone/>
              <a:defRPr sz="1400" spc="50" baseline="0">
                <a:solidFill>
                  <a:schemeClr val="bg1"/>
                </a:solidFill>
              </a:defRPr>
            </a:lvl4pPr>
            <a:lvl5pPr marL="1828251" indent="0">
              <a:lnSpc>
                <a:spcPct val="100000"/>
              </a:lnSpc>
              <a:buNone/>
              <a:defRPr sz="1400" spc="50" baseline="0">
                <a:solidFill>
                  <a:schemeClr val="bg1"/>
                </a:solidFill>
              </a:defRPr>
            </a:lvl5pPr>
          </a:lstStyle>
          <a:p>
            <a:pPr lvl="0"/>
            <a:r>
              <a:rPr lang="en-US"/>
              <a:t>Click to edit Master text styles</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6143" y="4824189"/>
            <a:ext cx="3123279" cy="462927"/>
          </a:xfrm>
        </p:spPr>
        <p:txBody>
          <a:bodyPr>
            <a:noAutofit/>
          </a:bodyPr>
          <a:lstStyle>
            <a:lvl1pPr marL="0" indent="0" algn="ctr">
              <a:lnSpc>
                <a:spcPct val="100000"/>
              </a:lnSpc>
              <a:buNone/>
              <a:defRPr sz="1999" cap="all" spc="50" baseline="0">
                <a:solidFill>
                  <a:schemeClr val="tx1">
                    <a:lumMod val="75000"/>
                    <a:lumOff val="25000"/>
                  </a:schemeClr>
                </a:solidFill>
              </a:defRPr>
            </a:lvl1pPr>
            <a:lvl2pPr marL="457063" indent="0">
              <a:lnSpc>
                <a:spcPct val="100000"/>
              </a:lnSpc>
              <a:buNone/>
              <a:defRPr sz="1400" spc="50" baseline="0">
                <a:solidFill>
                  <a:schemeClr val="bg1"/>
                </a:solidFill>
              </a:defRPr>
            </a:lvl2pPr>
            <a:lvl3pPr marL="914126" indent="0">
              <a:lnSpc>
                <a:spcPct val="100000"/>
              </a:lnSpc>
              <a:buNone/>
              <a:defRPr sz="1400" spc="50" baseline="0">
                <a:solidFill>
                  <a:schemeClr val="bg1"/>
                </a:solidFill>
              </a:defRPr>
            </a:lvl3pPr>
            <a:lvl4pPr marL="1371189" indent="0">
              <a:lnSpc>
                <a:spcPct val="100000"/>
              </a:lnSpc>
              <a:buNone/>
              <a:defRPr sz="1400" spc="50" baseline="0">
                <a:solidFill>
                  <a:schemeClr val="bg1"/>
                </a:solidFill>
              </a:defRPr>
            </a:lvl4pPr>
            <a:lvl5pPr marL="1828251" indent="0">
              <a:lnSpc>
                <a:spcPct val="100000"/>
              </a:lnSpc>
              <a:buNone/>
              <a:defRPr sz="1400" spc="50" baseline="0">
                <a:solidFill>
                  <a:schemeClr val="bg1"/>
                </a:solidFill>
              </a:defRPr>
            </a:lvl5pPr>
          </a:lstStyle>
          <a:p>
            <a:pPr lvl="0"/>
            <a:r>
              <a:rPr lang="en-US"/>
              <a:t>Click to edit Master text styles</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4759" y="2358007"/>
            <a:ext cx="2437765"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999323" y="2531837"/>
            <a:ext cx="2190179"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3435" y="2421056"/>
            <a:ext cx="2323495"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405" y="5280764"/>
            <a:ext cx="31232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063" indent="0">
              <a:lnSpc>
                <a:spcPct val="100000"/>
              </a:lnSpc>
              <a:buNone/>
              <a:defRPr sz="1400" spc="50" baseline="0">
                <a:solidFill>
                  <a:schemeClr val="bg1"/>
                </a:solidFill>
              </a:defRPr>
            </a:lvl2pPr>
            <a:lvl3pPr marL="914126" indent="0">
              <a:lnSpc>
                <a:spcPct val="100000"/>
              </a:lnSpc>
              <a:buNone/>
              <a:defRPr sz="1400" spc="50" baseline="0">
                <a:solidFill>
                  <a:schemeClr val="bg1"/>
                </a:solidFill>
              </a:defRPr>
            </a:lvl3pPr>
            <a:lvl4pPr marL="1371189" indent="0">
              <a:lnSpc>
                <a:spcPct val="100000"/>
              </a:lnSpc>
              <a:buNone/>
              <a:defRPr sz="1400" spc="50" baseline="0">
                <a:solidFill>
                  <a:schemeClr val="bg1"/>
                </a:solidFill>
              </a:defRPr>
            </a:lvl4pPr>
            <a:lvl5pPr marL="1828251"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5083" y="5280764"/>
            <a:ext cx="3138661"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063" indent="0" algn="ctr">
              <a:lnSpc>
                <a:spcPct val="100000"/>
              </a:lnSpc>
              <a:buNone/>
              <a:defRPr sz="1400" cap="none" spc="50" baseline="0">
                <a:solidFill>
                  <a:schemeClr val="tx1">
                    <a:lumMod val="75000"/>
                    <a:lumOff val="25000"/>
                  </a:schemeClr>
                </a:solidFill>
              </a:defRPr>
            </a:lvl2pPr>
            <a:lvl3pPr marL="914126" indent="0">
              <a:lnSpc>
                <a:spcPct val="100000"/>
              </a:lnSpc>
              <a:buNone/>
              <a:defRPr sz="1400" spc="50" baseline="0">
                <a:solidFill>
                  <a:schemeClr val="bg1"/>
                </a:solidFill>
              </a:defRPr>
            </a:lvl3pPr>
            <a:lvl4pPr marL="1371189" indent="0">
              <a:lnSpc>
                <a:spcPct val="100000"/>
              </a:lnSpc>
              <a:buNone/>
              <a:defRPr sz="1400" spc="50" baseline="0">
                <a:solidFill>
                  <a:schemeClr val="bg1"/>
                </a:solidFill>
              </a:defRPr>
            </a:lvl4pPr>
            <a:lvl5pPr marL="1828251"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6143" y="5280764"/>
            <a:ext cx="31232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063" indent="0">
              <a:lnSpc>
                <a:spcPct val="100000"/>
              </a:lnSpc>
              <a:buNone/>
              <a:defRPr sz="1400" spc="50" baseline="0">
                <a:solidFill>
                  <a:schemeClr val="bg1"/>
                </a:solidFill>
              </a:defRPr>
            </a:lvl2pPr>
            <a:lvl3pPr marL="914126" indent="0">
              <a:lnSpc>
                <a:spcPct val="100000"/>
              </a:lnSpc>
              <a:buNone/>
              <a:defRPr sz="1400" spc="50" baseline="0">
                <a:solidFill>
                  <a:schemeClr val="bg1"/>
                </a:solidFill>
              </a:defRPr>
            </a:lvl3pPr>
            <a:lvl4pPr marL="1371189" indent="0">
              <a:lnSpc>
                <a:spcPct val="100000"/>
              </a:lnSpc>
              <a:buNone/>
              <a:defRPr sz="1400" spc="50" baseline="0">
                <a:solidFill>
                  <a:schemeClr val="bg1"/>
                </a:solidFill>
              </a:defRPr>
            </a:lvl4pPr>
            <a:lvl5pPr marL="1828251"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535712018"/>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2936" y="892178"/>
            <a:ext cx="8419495" cy="1325563"/>
          </a:xfrm>
        </p:spPr>
        <p:txBody>
          <a:bodyPr>
            <a:normAutofit/>
          </a:bodyPr>
          <a:lstStyle>
            <a:lvl1pPr>
              <a:defRPr lang="en-US" sz="2799"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2936" y="2776936"/>
            <a:ext cx="3923278" cy="823912"/>
          </a:xfrm>
        </p:spPr>
        <p:txBody>
          <a:bodyPr anchor="b">
            <a:noAutofit/>
          </a:bodyPr>
          <a:lstStyle>
            <a:lvl1pPr marL="0" indent="0">
              <a:buNone/>
              <a:defRPr lang="en-US" sz="1999" kern="1200" spc="150" baseline="0" dirty="0" smtClean="0">
                <a:solidFill>
                  <a:schemeClr val="tx1">
                    <a:lumMod val="75000"/>
                    <a:lumOff val="25000"/>
                  </a:schemeClr>
                </a:solidFill>
                <a:latin typeface="+mj-lt"/>
                <a:ea typeface="+mj-ea"/>
                <a:cs typeface="+mj-cs"/>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2936" y="3834607"/>
            <a:ext cx="3923278"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063" indent="0">
              <a:lnSpc>
                <a:spcPct val="100000"/>
              </a:lnSpc>
              <a:buNone/>
              <a:defRPr sz="1400" spc="50" baseline="0">
                <a:solidFill>
                  <a:schemeClr val="tx1">
                    <a:lumMod val="75000"/>
                    <a:lumOff val="25000"/>
                  </a:schemeClr>
                </a:solidFill>
              </a:defRPr>
            </a:lvl2pPr>
            <a:lvl3pPr marL="914126" indent="0">
              <a:lnSpc>
                <a:spcPct val="100000"/>
              </a:lnSpc>
              <a:buNone/>
              <a:defRPr sz="1400" spc="50" baseline="0">
                <a:solidFill>
                  <a:schemeClr val="tx1">
                    <a:lumMod val="75000"/>
                    <a:lumOff val="25000"/>
                  </a:schemeClr>
                </a:solidFill>
              </a:defRPr>
            </a:lvl3pPr>
            <a:lvl4pPr marL="1371189" indent="0">
              <a:lnSpc>
                <a:spcPct val="100000"/>
              </a:lnSpc>
              <a:buNone/>
              <a:defRPr sz="1400" spc="50" baseline="0">
                <a:solidFill>
                  <a:schemeClr val="tx1">
                    <a:lumMod val="75000"/>
                    <a:lumOff val="25000"/>
                  </a:schemeClr>
                </a:solidFill>
              </a:defRPr>
            </a:lvl4pPr>
            <a:lvl5pPr marL="1828251"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08244" y="2776936"/>
            <a:ext cx="3942600" cy="823912"/>
          </a:xfrm>
        </p:spPr>
        <p:txBody>
          <a:bodyPr anchor="b">
            <a:noAutofit/>
          </a:bodyPr>
          <a:lstStyle>
            <a:lvl1pPr marL="0" indent="0">
              <a:buNone/>
              <a:defRPr lang="en-US" sz="1999" kern="1200" spc="150" baseline="0" dirty="0" smtClean="0">
                <a:solidFill>
                  <a:schemeClr val="tx1">
                    <a:lumMod val="75000"/>
                    <a:lumOff val="25000"/>
                  </a:schemeClr>
                </a:solidFill>
                <a:latin typeface="+mj-lt"/>
                <a:ea typeface="+mj-ea"/>
                <a:cs typeface="+mj-cs"/>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marL="0" lvl="0" indent="0" algn="l" defTabSz="914126"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08244" y="3834607"/>
            <a:ext cx="3942600"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063" indent="0">
              <a:lnSpc>
                <a:spcPct val="100000"/>
              </a:lnSpc>
              <a:buNone/>
              <a:defRPr sz="1400" spc="50" baseline="0">
                <a:solidFill>
                  <a:schemeClr val="tx1">
                    <a:lumMod val="75000"/>
                    <a:lumOff val="25000"/>
                  </a:schemeClr>
                </a:solidFill>
              </a:defRPr>
            </a:lvl2pPr>
            <a:lvl3pPr marL="914126" indent="0">
              <a:lnSpc>
                <a:spcPct val="100000"/>
              </a:lnSpc>
              <a:buNone/>
              <a:defRPr sz="1400" spc="50" baseline="0">
                <a:solidFill>
                  <a:schemeClr val="tx1">
                    <a:lumMod val="75000"/>
                    <a:lumOff val="25000"/>
                  </a:schemeClr>
                </a:solidFill>
              </a:defRPr>
            </a:lvl3pPr>
            <a:lvl4pPr marL="1371189" indent="0">
              <a:lnSpc>
                <a:spcPct val="100000"/>
              </a:lnSpc>
              <a:buNone/>
              <a:defRPr sz="1400" spc="50" baseline="0">
                <a:solidFill>
                  <a:schemeClr val="tx1">
                    <a:lumMod val="75000"/>
                    <a:lumOff val="25000"/>
                  </a:schemeClr>
                </a:solidFill>
              </a:defRPr>
            </a:lvl4pPr>
            <a:lvl5pPr marL="1828251"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79" y="0"/>
            <a:ext cx="4366892" cy="3912394"/>
          </a:xfrm>
          <a:prstGeom prst="rect">
            <a:avLst/>
          </a:prstGeom>
        </p:spPr>
      </p:pic>
    </p:spTree>
    <p:extLst>
      <p:ext uri="{BB962C8B-B14F-4D97-AF65-F5344CB8AC3E}">
        <p14:creationId xmlns:p14="http://schemas.microsoft.com/office/powerpoint/2010/main" val="42211181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Quadran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B495A4C6-232E-4A1A-B575-7EF7F414FDF6}"/>
              </a:ext>
            </a:extLst>
          </p:cNvPr>
          <p:cNvSpPr>
            <a:spLocks noGrp="1"/>
          </p:cNvSpPr>
          <p:nvPr>
            <p:ph type="title" hasCustomPrompt="1"/>
          </p:nvPr>
        </p:nvSpPr>
        <p:spPr>
          <a:xfrm>
            <a:off x="837982" y="365126"/>
            <a:ext cx="10512862" cy="1325563"/>
          </a:xfrm>
        </p:spPr>
        <p:txBody>
          <a:bodyPr>
            <a:normAutofit/>
          </a:bodyPr>
          <a:lstStyle>
            <a:lvl1pPr algn="l">
              <a:defRPr lang="en-US" sz="2799"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2B4C6F7E-40F0-42B1-AFE0-D3C95660E0DC}"/>
              </a:ext>
            </a:extLst>
          </p:cNvPr>
          <p:cNvSpPr>
            <a:spLocks noGrp="1"/>
          </p:cNvSpPr>
          <p:nvPr>
            <p:ph type="body" sz="quarter" idx="15" hasCustomPrompt="1"/>
          </p:nvPr>
        </p:nvSpPr>
        <p:spPr>
          <a:xfrm>
            <a:off x="5241153" y="1599948"/>
            <a:ext cx="1706520" cy="492025"/>
          </a:xfrm>
          <a:prstGeom prst="rect">
            <a:avLst/>
          </a:prstGeom>
        </p:spPr>
        <p:txBody>
          <a:bodyPr anchor="ctr">
            <a:normAutofit/>
          </a:bodyPr>
          <a:lstStyle>
            <a:lvl1pPr marL="0" indent="0" algn="ctr">
              <a:lnSpc>
                <a:spcPct val="100000"/>
              </a:lnSpc>
              <a:buNone/>
              <a:defRPr sz="1400" cap="all" spc="0" baseline="0">
                <a:solidFill>
                  <a:schemeClr val="tx1">
                    <a:lumMod val="75000"/>
                    <a:lumOff val="25000"/>
                  </a:schemeClr>
                </a:solidFill>
                <a:latin typeface="+mj-lt"/>
              </a:defRPr>
            </a:lvl1pPr>
          </a:lstStyle>
          <a:p>
            <a:pPr lvl="0"/>
            <a:r>
              <a:rPr lang="en-US"/>
              <a:t>Click to add name</a:t>
            </a:r>
          </a:p>
        </p:txBody>
      </p:sp>
      <p:sp>
        <p:nvSpPr>
          <p:cNvPr id="18" name="Text Placeholder 14">
            <a:extLst>
              <a:ext uri="{FF2B5EF4-FFF2-40B4-BE49-F238E27FC236}">
                <a16:creationId xmlns:a16="http://schemas.microsoft.com/office/drawing/2014/main" id="{42EE46E3-709F-4AE9-AECE-FD647B6DCFDE}"/>
              </a:ext>
            </a:extLst>
          </p:cNvPr>
          <p:cNvSpPr>
            <a:spLocks noGrp="1"/>
          </p:cNvSpPr>
          <p:nvPr>
            <p:ph type="body" sz="quarter" idx="20" hasCustomPrompt="1"/>
          </p:nvPr>
        </p:nvSpPr>
        <p:spPr>
          <a:xfrm>
            <a:off x="3737759" y="2378453"/>
            <a:ext cx="1182871"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a:t>Click to add name</a:t>
            </a:r>
          </a:p>
        </p:txBody>
      </p:sp>
      <p:sp>
        <p:nvSpPr>
          <p:cNvPr id="26" name="Text Placeholder 14">
            <a:extLst>
              <a:ext uri="{FF2B5EF4-FFF2-40B4-BE49-F238E27FC236}">
                <a16:creationId xmlns:a16="http://schemas.microsoft.com/office/drawing/2014/main" id="{3194FB4F-01AC-4A0E-BBE2-CF2B69F6FAC0}"/>
              </a:ext>
            </a:extLst>
          </p:cNvPr>
          <p:cNvSpPr>
            <a:spLocks noGrp="1"/>
          </p:cNvSpPr>
          <p:nvPr>
            <p:ph type="body" sz="quarter" idx="26" hasCustomPrompt="1"/>
          </p:nvPr>
        </p:nvSpPr>
        <p:spPr>
          <a:xfrm>
            <a:off x="7520311" y="2169264"/>
            <a:ext cx="1706520" cy="1048575"/>
          </a:xfrm>
          <a:prstGeom prst="rect">
            <a:avLst/>
          </a:prstGeom>
        </p:spPr>
        <p:txBody>
          <a:bodyPr anchor="ctr">
            <a:noAutofit/>
          </a:bodyPr>
          <a:lstStyle>
            <a:lvl1pPr marL="0" indent="0" algn="ctr">
              <a:lnSpc>
                <a:spcPct val="100000"/>
              </a:lnSpc>
              <a:buNone/>
              <a:defRPr sz="1400" b="1" cap="all" spc="0" baseline="0">
                <a:solidFill>
                  <a:schemeClr val="tx1">
                    <a:lumMod val="75000"/>
                    <a:lumOff val="25000"/>
                  </a:schemeClr>
                </a:solidFill>
                <a:latin typeface="+mn-lt"/>
              </a:defRPr>
            </a:lvl1pPr>
          </a:lstStyle>
          <a:p>
            <a:pPr lvl="0"/>
            <a:r>
              <a:rPr lang="en-US"/>
              <a:t>Click to add name</a:t>
            </a:r>
          </a:p>
        </p:txBody>
      </p:sp>
      <p:sp>
        <p:nvSpPr>
          <p:cNvPr id="23" name="Text Placeholder 14">
            <a:extLst>
              <a:ext uri="{FF2B5EF4-FFF2-40B4-BE49-F238E27FC236}">
                <a16:creationId xmlns:a16="http://schemas.microsoft.com/office/drawing/2014/main" id="{8E76F955-6B23-4972-8E86-603F19ECF6C5}"/>
              </a:ext>
            </a:extLst>
          </p:cNvPr>
          <p:cNvSpPr>
            <a:spLocks noGrp="1"/>
          </p:cNvSpPr>
          <p:nvPr>
            <p:ph type="body" sz="quarter" idx="25" hasCustomPrompt="1"/>
          </p:nvPr>
        </p:nvSpPr>
        <p:spPr>
          <a:xfrm>
            <a:off x="921654" y="3528830"/>
            <a:ext cx="1393500" cy="492025"/>
          </a:xfrm>
          <a:prstGeom prst="rect">
            <a:avLst/>
          </a:prstGeom>
        </p:spPr>
        <p:txBody>
          <a:bodyPr anchor="ctr">
            <a:noAutofit/>
          </a:bodyPr>
          <a:lstStyle>
            <a:lvl1pPr marL="0" indent="0" algn="ctr">
              <a:lnSpc>
                <a:spcPct val="100000"/>
              </a:lnSpc>
              <a:buNone/>
              <a:defRPr sz="1400" cap="all" spc="0" baseline="0">
                <a:solidFill>
                  <a:schemeClr val="tx1">
                    <a:lumMod val="75000"/>
                    <a:lumOff val="25000"/>
                  </a:schemeClr>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DDA77547-4FF4-4B15-96F1-DC9B00175B43}"/>
              </a:ext>
            </a:extLst>
          </p:cNvPr>
          <p:cNvSpPr>
            <a:spLocks noGrp="1"/>
          </p:cNvSpPr>
          <p:nvPr>
            <p:ph type="body" sz="quarter" idx="19" hasCustomPrompt="1"/>
          </p:nvPr>
        </p:nvSpPr>
        <p:spPr>
          <a:xfrm>
            <a:off x="9937861" y="3528830"/>
            <a:ext cx="1380321" cy="492025"/>
          </a:xfrm>
          <a:prstGeom prst="rect">
            <a:avLst/>
          </a:prstGeom>
        </p:spPr>
        <p:txBody>
          <a:bodyPr anchor="ctr">
            <a:noAutofit/>
          </a:bodyPr>
          <a:lstStyle>
            <a:lvl1pPr marL="0" indent="0" algn="ctr">
              <a:lnSpc>
                <a:spcPct val="100000"/>
              </a:lnSpc>
              <a:buNone/>
              <a:defRPr sz="1400" cap="all" spc="0" baseline="0">
                <a:solidFill>
                  <a:schemeClr val="tx1">
                    <a:lumMod val="75000"/>
                    <a:lumOff val="25000"/>
                  </a:schemeClr>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6E6B6915-DFCC-44EB-9C61-6B7725D1B794}"/>
              </a:ext>
            </a:extLst>
          </p:cNvPr>
          <p:cNvSpPr>
            <a:spLocks noGrp="1"/>
          </p:cNvSpPr>
          <p:nvPr>
            <p:ph type="body" sz="quarter" idx="22" hasCustomPrompt="1"/>
          </p:nvPr>
        </p:nvSpPr>
        <p:spPr>
          <a:xfrm>
            <a:off x="2637061" y="4634332"/>
            <a:ext cx="1182871"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dirty="0"/>
              <a:t>Click to add name</a:t>
            </a:r>
          </a:p>
        </p:txBody>
      </p:sp>
      <p:sp>
        <p:nvSpPr>
          <p:cNvPr id="19" name="Text Placeholder 14">
            <a:extLst>
              <a:ext uri="{FF2B5EF4-FFF2-40B4-BE49-F238E27FC236}">
                <a16:creationId xmlns:a16="http://schemas.microsoft.com/office/drawing/2014/main" id="{6718CC56-7B04-41D0-A320-CCCDC20D7615}"/>
              </a:ext>
            </a:extLst>
          </p:cNvPr>
          <p:cNvSpPr>
            <a:spLocks noGrp="1"/>
          </p:cNvSpPr>
          <p:nvPr>
            <p:ph type="body" sz="quarter" idx="21" hasCustomPrompt="1"/>
          </p:nvPr>
        </p:nvSpPr>
        <p:spPr>
          <a:xfrm>
            <a:off x="4174137" y="4459861"/>
            <a:ext cx="1182871"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dirty="0"/>
              <a:t>Click to add name</a:t>
            </a:r>
          </a:p>
        </p:txBody>
      </p:sp>
      <p:sp>
        <p:nvSpPr>
          <p:cNvPr id="21" name="Text Placeholder 14">
            <a:extLst>
              <a:ext uri="{FF2B5EF4-FFF2-40B4-BE49-F238E27FC236}">
                <a16:creationId xmlns:a16="http://schemas.microsoft.com/office/drawing/2014/main" id="{778E1C09-B7DB-4CE7-A5B9-90BCF54448B8}"/>
              </a:ext>
            </a:extLst>
          </p:cNvPr>
          <p:cNvSpPr>
            <a:spLocks noGrp="1"/>
          </p:cNvSpPr>
          <p:nvPr>
            <p:ph type="body" sz="quarter" idx="23" hasCustomPrompt="1"/>
          </p:nvPr>
        </p:nvSpPr>
        <p:spPr>
          <a:xfrm>
            <a:off x="6551008" y="4321789"/>
            <a:ext cx="1182871"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dirty="0"/>
              <a:t>Click to add name</a:t>
            </a:r>
          </a:p>
        </p:txBody>
      </p:sp>
      <p:sp>
        <p:nvSpPr>
          <p:cNvPr id="16" name="Text Placeholder 14">
            <a:extLst>
              <a:ext uri="{FF2B5EF4-FFF2-40B4-BE49-F238E27FC236}">
                <a16:creationId xmlns:a16="http://schemas.microsoft.com/office/drawing/2014/main" id="{7CFA026C-42CE-4C20-9DDE-417FDF6CB43D}"/>
              </a:ext>
            </a:extLst>
          </p:cNvPr>
          <p:cNvSpPr>
            <a:spLocks noGrp="1"/>
          </p:cNvSpPr>
          <p:nvPr>
            <p:ph type="body" sz="quarter" idx="17" hasCustomPrompt="1"/>
          </p:nvPr>
        </p:nvSpPr>
        <p:spPr>
          <a:xfrm>
            <a:off x="5241153" y="5468791"/>
            <a:ext cx="1706520" cy="492025"/>
          </a:xfrm>
          <a:prstGeom prst="rect">
            <a:avLst/>
          </a:prstGeom>
        </p:spPr>
        <p:txBody>
          <a:bodyPr anchor="ctr">
            <a:normAutofit/>
          </a:bodyPr>
          <a:lstStyle>
            <a:lvl1pPr marL="0" indent="0" algn="ctr">
              <a:lnSpc>
                <a:spcPct val="100000"/>
              </a:lnSpc>
              <a:buNone/>
              <a:defRPr sz="1400" cap="all" spc="0" baseline="0">
                <a:solidFill>
                  <a:schemeClr val="tx1">
                    <a:lumMod val="75000"/>
                    <a:lumOff val="25000"/>
                  </a:schemeClr>
                </a:solidFill>
                <a:latin typeface="+mj-lt"/>
              </a:defRPr>
            </a:lvl1pPr>
          </a:lstStyle>
          <a:p>
            <a:pPr lvl="0"/>
            <a:r>
              <a:rPr lang="en-US"/>
              <a:t>Click to add name</a:t>
            </a:r>
          </a:p>
        </p:txBody>
      </p:sp>
      <p:sp>
        <p:nvSpPr>
          <p:cNvPr id="22" name="Text Placeholder 14">
            <a:extLst>
              <a:ext uri="{FF2B5EF4-FFF2-40B4-BE49-F238E27FC236}">
                <a16:creationId xmlns:a16="http://schemas.microsoft.com/office/drawing/2014/main" id="{0AFAA95F-1461-496C-BAB4-D5D0594554FF}"/>
              </a:ext>
            </a:extLst>
          </p:cNvPr>
          <p:cNvSpPr>
            <a:spLocks noGrp="1"/>
          </p:cNvSpPr>
          <p:nvPr>
            <p:ph type="body" sz="quarter" idx="24" hasCustomPrompt="1"/>
          </p:nvPr>
        </p:nvSpPr>
        <p:spPr>
          <a:xfrm>
            <a:off x="7799826" y="5195674"/>
            <a:ext cx="1182871"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a:t>Click to add name</a:t>
            </a:r>
          </a:p>
        </p:txBody>
      </p:sp>
      <p:cxnSp>
        <p:nvCxnSpPr>
          <p:cNvPr id="24" name="Straight Connector 23">
            <a:extLst>
              <a:ext uri="{FF2B5EF4-FFF2-40B4-BE49-F238E27FC236}">
                <a16:creationId xmlns:a16="http://schemas.microsoft.com/office/drawing/2014/main" id="{DD194B4E-75F4-47BE-B171-9C64697AB920}"/>
              </a:ext>
              <a:ext uri="{C183D7F6-B498-43B3-948B-1728B52AA6E4}">
                <adec:decorative xmlns:adec="http://schemas.microsoft.com/office/drawing/2017/decorative" val="1"/>
              </a:ext>
            </a:extLst>
          </p:cNvPr>
          <p:cNvCxnSpPr>
            <a:cxnSpLocks/>
            <a:endCxn id="17" idx="1"/>
          </p:cNvCxnSpPr>
          <p:nvPr userDrawn="1"/>
        </p:nvCxnSpPr>
        <p:spPr>
          <a:xfrm>
            <a:off x="2315154" y="3774842"/>
            <a:ext cx="7622706" cy="0"/>
          </a:xfrm>
          <a:prstGeom prst="line">
            <a:avLst/>
          </a:prstGeom>
          <a:ln w="444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EFDA35F-76DF-4FDC-90C9-F9FEDF32270C}"/>
              </a:ext>
              <a:ext uri="{C183D7F6-B498-43B3-948B-1728B52AA6E4}">
                <adec:decorative xmlns:adec="http://schemas.microsoft.com/office/drawing/2017/decorative" val="1"/>
              </a:ext>
            </a:extLst>
          </p:cNvPr>
          <p:cNvCxnSpPr>
            <a:cxnSpLocks/>
          </p:cNvCxnSpPr>
          <p:nvPr userDrawn="1"/>
        </p:nvCxnSpPr>
        <p:spPr>
          <a:xfrm flipV="1">
            <a:off x="6094412" y="2091972"/>
            <a:ext cx="4677" cy="3376818"/>
          </a:xfrm>
          <a:prstGeom prst="line">
            <a:avLst/>
          </a:prstGeom>
          <a:ln w="444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Date Placeholder 2">
            <a:extLst>
              <a:ext uri="{FF2B5EF4-FFF2-40B4-BE49-F238E27FC236}">
                <a16:creationId xmlns:a16="http://schemas.microsoft.com/office/drawing/2014/main" id="{B8C04945-62C9-4964-8891-6D30EA90D21A}"/>
              </a:ext>
            </a:extLst>
          </p:cNvPr>
          <p:cNvSpPr>
            <a:spLocks noGrp="1"/>
          </p:cNvSpPr>
          <p:nvPr>
            <p:ph type="dt" sz="half" idx="10"/>
          </p:nvPr>
        </p:nvSpPr>
        <p:spPr>
          <a:xfrm>
            <a:off x="837982" y="6356351"/>
            <a:ext cx="2742486" cy="365125"/>
          </a:xfrm>
        </p:spPr>
        <p:txBody>
          <a:bodyPr/>
          <a:lstStyle>
            <a:lvl1pPr>
              <a:defRPr sz="900"/>
            </a:lvl1pPr>
          </a:lstStyle>
          <a:p>
            <a:r>
              <a:rPr lang="en-US" dirty="0"/>
              <a:t>20XX</a:t>
            </a:r>
          </a:p>
        </p:txBody>
      </p:sp>
      <p:sp>
        <p:nvSpPr>
          <p:cNvPr id="32" name="Footer Placeholder 3">
            <a:extLst>
              <a:ext uri="{FF2B5EF4-FFF2-40B4-BE49-F238E27FC236}">
                <a16:creationId xmlns:a16="http://schemas.microsoft.com/office/drawing/2014/main" id="{51029B8B-F669-4889-98DD-901661178D55}"/>
              </a:ext>
            </a:extLst>
          </p:cNvPr>
          <p:cNvSpPr>
            <a:spLocks noGrp="1"/>
          </p:cNvSpPr>
          <p:nvPr>
            <p:ph type="ftr" sz="quarter" idx="11"/>
          </p:nvPr>
        </p:nvSpPr>
        <p:spPr>
          <a:xfrm>
            <a:off x="4037549" y="6356351"/>
            <a:ext cx="4113728" cy="365125"/>
          </a:xfrm>
        </p:spPr>
        <p:txBody>
          <a:bodyPr/>
          <a:lstStyle>
            <a:lvl1pPr>
              <a:defRPr sz="900"/>
            </a:lvl1pPr>
          </a:lstStyle>
          <a:p>
            <a:r>
              <a:rPr lang="en-US" dirty="0"/>
              <a:t>Pitch Deck</a:t>
            </a:r>
          </a:p>
        </p:txBody>
      </p:sp>
      <p:sp>
        <p:nvSpPr>
          <p:cNvPr id="33" name="Slide Number Placeholder 4">
            <a:extLst>
              <a:ext uri="{FF2B5EF4-FFF2-40B4-BE49-F238E27FC236}">
                <a16:creationId xmlns:a16="http://schemas.microsoft.com/office/drawing/2014/main" id="{7A0B84D6-438D-4B3B-B52C-6F5EC159BC73}"/>
              </a:ext>
            </a:extLst>
          </p:cNvPr>
          <p:cNvSpPr>
            <a:spLocks noGrp="1"/>
          </p:cNvSpPr>
          <p:nvPr>
            <p:ph type="sldNum" sz="quarter" idx="12"/>
          </p:nvPr>
        </p:nvSpPr>
        <p:spPr>
          <a:xfrm>
            <a:off x="8608357" y="6356351"/>
            <a:ext cx="2742486"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05018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4544" y="1752606"/>
            <a:ext cx="8156563" cy="1822514"/>
          </a:xfrm>
        </p:spPr>
        <p:txBody>
          <a:bodyPr anchor="b">
            <a:normAutofit/>
          </a:bodyPr>
          <a:lstStyle>
            <a:lvl1pPr algn="ctr">
              <a:defRPr sz="4399" b="0" cap="none"/>
            </a:lvl1pPr>
          </a:lstStyle>
          <a:p>
            <a:r>
              <a:rPr lang="en-US"/>
              <a:t>Click to edit Master title style</a:t>
            </a:r>
            <a:endParaRPr lang="en-US" dirty="0"/>
          </a:p>
        </p:txBody>
      </p:sp>
      <p:sp>
        <p:nvSpPr>
          <p:cNvPr id="3" name="Text Placeholder 2"/>
          <p:cNvSpPr>
            <a:spLocks noGrp="1"/>
          </p:cNvSpPr>
          <p:nvPr>
            <p:ph type="body" idx="1"/>
          </p:nvPr>
        </p:nvSpPr>
        <p:spPr>
          <a:xfrm>
            <a:off x="2014542" y="3846052"/>
            <a:ext cx="8156565" cy="954547"/>
          </a:xfrm>
        </p:spPr>
        <p:txBody>
          <a:bodyPr anchor="t">
            <a:normAutofit/>
          </a:bodyPr>
          <a:lstStyle>
            <a:lvl1pPr marL="0" indent="0" algn="ctr">
              <a:buNone/>
              <a:defRPr sz="23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smtClean="0"/>
              <a:pPr/>
              <a:t>5/10/2022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cxnSp>
        <p:nvCxnSpPr>
          <p:cNvPr id="16" name="Straight Connector 15"/>
          <p:cNvCxnSpPr/>
          <p:nvPr/>
        </p:nvCxnSpPr>
        <p:spPr>
          <a:xfrm>
            <a:off x="2012199" y="3710585"/>
            <a:ext cx="8161254"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7272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0471"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18628" y="1152772"/>
            <a:ext cx="5430556" cy="846301"/>
          </a:xfrm>
        </p:spPr>
        <p:txBody>
          <a:bodyPr anchor="t">
            <a:normAutofit/>
          </a:bodyPr>
          <a:lstStyle>
            <a:lvl1pPr>
              <a:defRPr lang="en-US" sz="2799"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0712" y="2469516"/>
            <a:ext cx="5431789" cy="365125"/>
          </a:xfrm>
        </p:spPr>
        <p:txBody>
          <a:bodyPr>
            <a:normAutofit/>
          </a:bodyPr>
          <a:lstStyle>
            <a:lvl1pPr marL="0" indent="0">
              <a:buNone/>
              <a:defRPr lang="en-US" sz="1999"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0287" y="2798940"/>
            <a:ext cx="5430556"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0712" y="3569311"/>
            <a:ext cx="5431789" cy="365125"/>
          </a:xfrm>
        </p:spPr>
        <p:txBody>
          <a:bodyPr>
            <a:normAutofit/>
          </a:bodyPr>
          <a:lstStyle>
            <a:lvl1pPr marL="0" indent="0">
              <a:buNone/>
              <a:defRPr lang="en-US" sz="1999"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0287" y="3898736"/>
            <a:ext cx="5430556"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0712" y="4669108"/>
            <a:ext cx="5431789" cy="365125"/>
          </a:xfrm>
        </p:spPr>
        <p:txBody>
          <a:bodyPr>
            <a:normAutofit/>
          </a:bodyPr>
          <a:lstStyle>
            <a:lvl1pPr marL="0" indent="0">
              <a:buNone/>
              <a:defRPr lang="en-US" sz="1999"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0287" y="4998532"/>
            <a:ext cx="5430556"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7982" y="6356351"/>
            <a:ext cx="2742486"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7549" y="6356351"/>
            <a:ext cx="4113728"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08357" y="6356351"/>
            <a:ext cx="2742486"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151782955"/>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Chart and tabl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l">
              <a:defRPr lang="en-US" sz="2799"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B250D272-9B39-4C2D-B0F5-21010D11E437}"/>
              </a:ext>
            </a:extLst>
          </p:cNvPr>
          <p:cNvSpPr>
            <a:spLocks noGrp="1"/>
          </p:cNvSpPr>
          <p:nvPr>
            <p:ph type="body" sz="quarter" idx="16"/>
          </p:nvPr>
        </p:nvSpPr>
        <p:spPr>
          <a:xfrm>
            <a:off x="748555" y="1361938"/>
            <a:ext cx="6764163" cy="496888"/>
          </a:xfrm>
        </p:spPr>
        <p:txBody>
          <a:bodyPr>
            <a:noAutofit/>
          </a:bodyPr>
          <a:lstStyle>
            <a:lvl1pPr marL="0" indent="0">
              <a:buNone/>
              <a:defRPr sz="1799">
                <a:solidFill>
                  <a:schemeClr val="tx1">
                    <a:lumMod val="75000"/>
                    <a:lumOff val="25000"/>
                  </a:schemeClr>
                </a:solidFill>
              </a:defRPr>
            </a:lvl1pPr>
            <a:lvl2pPr marL="457063" indent="0">
              <a:buNone/>
              <a:defRPr sz="1799"/>
            </a:lvl2pPr>
            <a:lvl3pPr marL="914126" indent="0">
              <a:buNone/>
              <a:defRPr sz="1600"/>
            </a:lvl3pPr>
            <a:lvl4pPr marL="1371189" indent="0">
              <a:buNone/>
              <a:defRPr sz="1400"/>
            </a:lvl4pPr>
            <a:lvl5pPr marL="1828251" indent="0">
              <a:buNone/>
              <a:defRPr sz="1400"/>
            </a:lvl5pPr>
          </a:lstStyle>
          <a:p>
            <a:pPr lvl="0"/>
            <a:r>
              <a:rPr lang="en-US"/>
              <a:t>Click to edit Master text styles</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7982" y="2286002"/>
            <a:ext cx="6092683" cy="3542143"/>
          </a:xfrm>
        </p:spPr>
        <p:txBody>
          <a:bodyPr/>
          <a:lstStyle/>
          <a:p>
            <a:r>
              <a:rPr lang="en-US"/>
              <a:t>Click icon to add chart</a:t>
            </a:r>
            <a:endParaRPr lang="en-US" dirty="0"/>
          </a:p>
        </p:txBody>
      </p:sp>
      <p:sp>
        <p:nvSpPr>
          <p:cNvPr id="11" name="Text Placeholder 10">
            <a:extLst>
              <a:ext uri="{FF2B5EF4-FFF2-40B4-BE49-F238E27FC236}">
                <a16:creationId xmlns:a16="http://schemas.microsoft.com/office/drawing/2014/main" id="{339C283A-EC40-421C-8A0E-F9A3161C8890}"/>
              </a:ext>
            </a:extLst>
          </p:cNvPr>
          <p:cNvSpPr>
            <a:spLocks noGrp="1"/>
          </p:cNvSpPr>
          <p:nvPr>
            <p:ph type="body" sz="quarter" idx="14"/>
          </p:nvPr>
        </p:nvSpPr>
        <p:spPr>
          <a:xfrm>
            <a:off x="7856079" y="2284624"/>
            <a:ext cx="3146512" cy="306388"/>
          </a:xfrm>
        </p:spPr>
        <p:txBody>
          <a:bodyPr>
            <a:noAutofit/>
          </a:bodyPr>
          <a:lstStyle>
            <a:lvl1pPr marL="0" indent="0">
              <a:buNone/>
              <a:defRPr sz="1400" cap="all" spc="150" baseline="0">
                <a:solidFill>
                  <a:schemeClr val="tx1">
                    <a:lumMod val="75000"/>
                    <a:lumOff val="25000"/>
                  </a:schemeClr>
                </a:solidFill>
                <a:latin typeface="+mj-lt"/>
              </a:defRPr>
            </a:lvl1pPr>
            <a:lvl2pPr marL="457063" indent="0">
              <a:buNone/>
              <a:defRPr sz="1400"/>
            </a:lvl2pPr>
            <a:lvl3pPr marL="914126" indent="0">
              <a:buNone/>
              <a:defRPr sz="1200"/>
            </a:lvl3pPr>
            <a:lvl4pPr marL="1371189" indent="0">
              <a:buNone/>
              <a:defRPr sz="1100"/>
            </a:lvl4pPr>
            <a:lvl5pPr marL="1828251" indent="0">
              <a:buNone/>
              <a:defRPr sz="1100"/>
            </a:lvl5pPr>
          </a:lstStyle>
          <a:p>
            <a:pPr lvl="0"/>
            <a:r>
              <a:rPr lang="en-US"/>
              <a:t>Click to edit Master text styles</a:t>
            </a:r>
          </a:p>
        </p:txBody>
      </p:sp>
      <p:sp>
        <p:nvSpPr>
          <p:cNvPr id="13" name="Content Placeholder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6079" y="2779714"/>
            <a:ext cx="3147193" cy="3095625"/>
          </a:xfrm>
        </p:spPr>
        <p:txBody>
          <a:bodyPr>
            <a:normAutofit/>
          </a:bodyPr>
          <a:lstStyle>
            <a:lvl1pPr marL="0" indent="0">
              <a:buNone/>
              <a:defRPr sz="1200">
                <a:solidFill>
                  <a:schemeClr val="tx1">
                    <a:lumMod val="65000"/>
                    <a:lumOff val="35000"/>
                  </a:schemeClr>
                </a:solidFill>
              </a:defRPr>
            </a:lvl1pPr>
            <a:lvl2pPr marL="457063" indent="0">
              <a:buNone/>
              <a:defRPr sz="1100">
                <a:solidFill>
                  <a:schemeClr val="tx1">
                    <a:lumMod val="65000"/>
                    <a:lumOff val="35000"/>
                  </a:schemeClr>
                </a:solidFill>
              </a:defRPr>
            </a:lvl2pPr>
            <a:lvl3pPr marL="914126" indent="0">
              <a:buNone/>
              <a:defRPr sz="1050">
                <a:solidFill>
                  <a:schemeClr val="tx1">
                    <a:lumMod val="65000"/>
                    <a:lumOff val="35000"/>
                  </a:schemeClr>
                </a:solidFill>
              </a:defRPr>
            </a:lvl3pPr>
            <a:lvl4pPr marL="1371189" indent="0">
              <a:buNone/>
              <a:defRPr sz="1000">
                <a:solidFill>
                  <a:schemeClr val="tx1">
                    <a:lumMod val="65000"/>
                    <a:lumOff val="35000"/>
                  </a:schemeClr>
                </a:solidFill>
              </a:defRPr>
            </a:lvl4pPr>
            <a:lvl5pPr marL="1828251" indent="0">
              <a:buNone/>
              <a:defRPr sz="1000">
                <a:solidFill>
                  <a:schemeClr val="tx1">
                    <a:lumMod val="65000"/>
                    <a:lumOff val="35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4397035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Lst>
          </p:cNvPr>
          <p:cNvSpPr/>
          <p:nvPr userDrawn="1"/>
        </p:nvSpPr>
        <p:spPr>
          <a:xfrm>
            <a:off x="0" y="3057683"/>
            <a:ext cx="12188823"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chemeClr val="tx1">
                  <a:lumMod val="75000"/>
                  <a:lumOff val="25000"/>
                </a:schemeClr>
              </a:solidFill>
            </a:endParaRPr>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799"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161" y="3354712"/>
            <a:ext cx="73133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448" y="3502152"/>
            <a:ext cx="639913"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163" y="3502152"/>
            <a:ext cx="639913"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0878" y="3502152"/>
            <a:ext cx="639913"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8593" y="3502152"/>
            <a:ext cx="639913"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162" y="4292468"/>
            <a:ext cx="73133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6307" y="3502152"/>
            <a:ext cx="639913"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4022" y="3502152"/>
            <a:ext cx="639913"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1737" y="3502152"/>
            <a:ext cx="639913"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4882" y="3502152"/>
            <a:ext cx="639913"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79452" y="3502152"/>
            <a:ext cx="639913"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7167" y="3502152"/>
            <a:ext cx="639913"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2596" y="3502152"/>
            <a:ext cx="639913"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0316" y="3502152"/>
            <a:ext cx="639913"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402" y="4425696"/>
            <a:ext cx="639913"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6884" y="4425696"/>
            <a:ext cx="639913"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4366" y="4425696"/>
            <a:ext cx="639913"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1848" y="4425696"/>
            <a:ext cx="639913"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19330" y="4425696"/>
            <a:ext cx="639913"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6812" y="4425696"/>
            <a:ext cx="639913"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4293" y="4425696"/>
            <a:ext cx="639913"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6739" y="4425696"/>
            <a:ext cx="639913"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1775" y="4425696"/>
            <a:ext cx="639913"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69257" y="4425696"/>
            <a:ext cx="639913"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4221" y="4425696"/>
            <a:ext cx="639913"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1703" y="4425696"/>
            <a:ext cx="639913"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398" y="4034785"/>
            <a:ext cx="10330029"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799"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7982" y="6356351"/>
            <a:ext cx="2742486" cy="365125"/>
          </a:xfrm>
        </p:spPr>
        <p:txBody>
          <a:bodyPr/>
          <a:lstStyle>
            <a:lvl1pPr>
              <a:defRPr sz="900"/>
            </a:lvl1pPr>
          </a:lstStyle>
          <a:p>
            <a:r>
              <a:rPr lang="en-US"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7549" y="6356351"/>
            <a:ext cx="4113728" cy="365125"/>
          </a:xfrm>
        </p:spPr>
        <p:txBody>
          <a:bodyPr/>
          <a:lstStyle>
            <a:lvl1pPr>
              <a:defRPr sz="900"/>
            </a:lvl1pPr>
          </a:lstStyle>
          <a:p>
            <a:r>
              <a:rPr lang="en-US"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08357" y="6356351"/>
            <a:ext cx="2742486"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1386114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7982" y="2136777"/>
            <a:ext cx="10512862" cy="3697645"/>
          </a:xfrm>
        </p:spPr>
        <p:txBody>
          <a:bodyPr/>
          <a:lstStyle>
            <a:lvl1pPr>
              <a:defRPr>
                <a:solidFill>
                  <a:schemeClr val="tx1">
                    <a:lumMod val="75000"/>
                    <a:lumOff val="25000"/>
                  </a:schemeClr>
                </a:solidFill>
              </a:defRPr>
            </a:lvl1pPr>
          </a:lstStyle>
          <a:p>
            <a:r>
              <a:rPr lang="en-US"/>
              <a:t>Click icon to add SmartArt graphic</a:t>
            </a:r>
            <a:endParaRPr lang="en-US" dirty="0"/>
          </a:p>
        </p:txBody>
      </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799"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125"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666"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128150146"/>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4665" y="892178"/>
            <a:ext cx="8419495" cy="1325563"/>
          </a:xfrm>
        </p:spPr>
        <p:txBody>
          <a:bodyPr>
            <a:normAutofit/>
          </a:bodyPr>
          <a:lstStyle>
            <a:lvl1pPr algn="ctr">
              <a:defRPr lang="en-US" sz="2799"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6794" y="2886075"/>
            <a:ext cx="1845030"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5916" y="2886075"/>
            <a:ext cx="1845030"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5931" y="2886075"/>
            <a:ext cx="1845030" cy="1845511"/>
          </a:xfrm>
          <a:solidFill>
            <a:schemeClr val="bg1">
              <a:lumMod val="95000"/>
            </a:schemeClr>
          </a:solidFill>
        </p:spPr>
        <p:txBody>
          <a:bodyPr>
            <a:normAutofit/>
          </a:bodyPr>
          <a:lstStyle>
            <a:lvl1pPr marL="0" indent="0">
              <a:buNone/>
              <a:defRPr sz="1400"/>
            </a:lvl1pPr>
            <a:lvl2pPr marL="457063" indent="0" algn="l">
              <a:lnSpc>
                <a:spcPct val="100000"/>
              </a:lnSpc>
              <a:buNone/>
              <a:defRPr sz="1400">
                <a:solidFill>
                  <a:schemeClr val="tx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5181" y="2886075"/>
            <a:ext cx="1845030"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2899" y="5084525"/>
            <a:ext cx="2123190"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019" y="5099207"/>
            <a:ext cx="2135199"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2034" y="5099207"/>
            <a:ext cx="2123190"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1284" y="5084525"/>
            <a:ext cx="2123189"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6794" y="5464115"/>
            <a:ext cx="1845030"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5914" y="5478797"/>
            <a:ext cx="1855466"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5930" y="5478797"/>
            <a:ext cx="1845030"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5180" y="5464115"/>
            <a:ext cx="1845029"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2340" y="0"/>
            <a:ext cx="4856485"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4159" y="1"/>
            <a:ext cx="704666"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005271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4665" y="892178"/>
            <a:ext cx="8419495" cy="1325563"/>
          </a:xfrm>
        </p:spPr>
        <p:txBody>
          <a:bodyPr>
            <a:normAutofit/>
          </a:bodyPr>
          <a:lstStyle>
            <a:lvl1pPr algn="ctr">
              <a:defRPr lang="en-US" sz="2799" kern="1200" spc="150" baseline="0" dirty="0">
                <a:solidFill>
                  <a:schemeClr val="bg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6687" y="2428875"/>
            <a:ext cx="1066522"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5170" y="2428875"/>
            <a:ext cx="1066522"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5185" y="2428875"/>
            <a:ext cx="1066522" cy="1066800"/>
          </a:xfrm>
          <a:solidFill>
            <a:schemeClr val="tx1"/>
          </a:solidFill>
        </p:spPr>
        <p:txBody>
          <a:bodyPr>
            <a:noAutofit/>
          </a:bodyPr>
          <a:lstStyle>
            <a:lvl1pPr marL="0" indent="0" algn="l">
              <a:buNone/>
              <a:defRPr sz="900">
                <a:solidFill>
                  <a:schemeClr val="bg1">
                    <a:lumMod val="75000"/>
                    <a:lumOff val="25000"/>
                  </a:schemeClr>
                </a:solidFill>
              </a:defRPr>
            </a:lvl1pPr>
            <a:lvl2pPr marL="457063"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4435" y="2428875"/>
            <a:ext cx="1066522"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499777" y="3654379"/>
            <a:ext cx="1828324"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89758" y="3782040"/>
            <a:ext cx="2056864"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8259" y="3669061"/>
            <a:ext cx="1828324"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8240" y="3796722"/>
            <a:ext cx="2056864"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8275" y="3669061"/>
            <a:ext cx="1828324"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6344" y="3796722"/>
            <a:ext cx="2056864"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7525" y="3654379"/>
            <a:ext cx="1828324"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2184" y="3782040"/>
            <a:ext cx="2056864"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6687" y="4287711"/>
            <a:ext cx="1066522"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5170" y="4287711"/>
            <a:ext cx="1066522"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5185" y="4287711"/>
            <a:ext cx="1066522" cy="1066800"/>
          </a:xfrm>
          <a:solidFill>
            <a:schemeClr val="tx1"/>
          </a:solidFill>
        </p:spPr>
        <p:txBody>
          <a:bodyPr>
            <a:normAutofit/>
          </a:bodyPr>
          <a:lstStyle>
            <a:lvl1pPr marL="0" indent="0">
              <a:buNone/>
              <a:defRPr sz="900">
                <a:solidFill>
                  <a:schemeClr val="bg1">
                    <a:lumMod val="75000"/>
                    <a:lumOff val="25000"/>
                  </a:schemeClr>
                </a:solidFill>
              </a:defRPr>
            </a:lvl1pPr>
            <a:lvl2pPr marL="457063"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4435" y="4287711"/>
            <a:ext cx="1066522"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499777" y="5513215"/>
            <a:ext cx="1828324"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89758" y="5640876"/>
            <a:ext cx="2056864"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8259" y="5527897"/>
            <a:ext cx="1828324"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8240" y="5655558"/>
            <a:ext cx="2056864"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8275" y="5527897"/>
            <a:ext cx="1828324"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8256" y="5655558"/>
            <a:ext cx="2056864"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7525" y="5513215"/>
            <a:ext cx="1828324"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2184" y="5640876"/>
            <a:ext cx="2056864"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4"/>
            <a:ext cx="2056864"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6123" y="5180889"/>
            <a:ext cx="1142702" cy="914400"/>
          </a:xfrm>
          <a:prstGeom prst="rect">
            <a:avLst/>
          </a:prstGeom>
        </p:spPr>
      </p:pic>
    </p:spTree>
    <p:extLst>
      <p:ext uri="{BB962C8B-B14F-4D97-AF65-F5344CB8AC3E}">
        <p14:creationId xmlns:p14="http://schemas.microsoft.com/office/powerpoint/2010/main" val="2544974546"/>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4665" y="892178"/>
            <a:ext cx="8419495" cy="1325563"/>
          </a:xfrm>
        </p:spPr>
        <p:txBody>
          <a:bodyPr>
            <a:normAutofit/>
          </a:bodyPr>
          <a:lstStyle>
            <a:lvl1pPr algn="ctr">
              <a:defRPr lang="en-US" sz="2799"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167" y="2370670"/>
            <a:ext cx="1855749" cy="1664208"/>
          </a:xfrm>
        </p:spPr>
        <p:txBody>
          <a:bodyPr>
            <a:noAutofit/>
          </a:bodyPr>
          <a:lstStyle>
            <a:lvl1pPr marL="0" indent="0" algn="ctr">
              <a:buNone/>
              <a:defRPr sz="1400"/>
            </a:lvl1pPr>
            <a:lvl2pPr marL="457063" indent="0">
              <a:buNone/>
              <a:defRPr sz="1200"/>
            </a:lvl2pPr>
            <a:lvl3pPr marL="914126" indent="0">
              <a:buNone/>
              <a:defRPr sz="1100"/>
            </a:lvl3pPr>
            <a:lvl4pPr marL="1371189" indent="0">
              <a:buNone/>
              <a:defRPr sz="1050"/>
            </a:lvl4pPr>
            <a:lvl5pPr marL="1828251" indent="0">
              <a:buNone/>
              <a:defRPr sz="105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7982" y="3788814"/>
            <a:ext cx="2330119" cy="804859"/>
          </a:xfrm>
        </p:spPr>
        <p:txBody>
          <a:bodyPr lIns="0" rIns="0" anchor="b">
            <a:noAutofit/>
          </a:bodyPr>
          <a:lstStyle>
            <a:lvl1pPr marL="0" indent="0" algn="ctr">
              <a:buNone/>
              <a:defRPr lang="en-US" sz="3199" kern="1200" spc="150" baseline="0" dirty="0" smtClean="0">
                <a:solidFill>
                  <a:schemeClr val="tx1">
                    <a:lumMod val="75000"/>
                    <a:lumOff val="25000"/>
                  </a:schemeClr>
                </a:solidFill>
                <a:latin typeface="+mj-lt"/>
                <a:ea typeface="+mj-ea"/>
                <a:cs typeface="+mj-cs"/>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7982" y="4464811"/>
            <a:ext cx="2330119"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7982" y="5120723"/>
            <a:ext cx="2330119"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063" indent="0">
              <a:lnSpc>
                <a:spcPct val="100000"/>
              </a:lnSpc>
              <a:buNone/>
              <a:defRPr sz="1400" spc="50" baseline="0"/>
            </a:lvl2pPr>
            <a:lvl3pPr marL="914126" indent="0">
              <a:lnSpc>
                <a:spcPct val="100000"/>
              </a:lnSpc>
              <a:buNone/>
              <a:defRPr sz="1400" spc="50" baseline="0"/>
            </a:lvl3pPr>
            <a:lvl4pPr marL="1371189" indent="0">
              <a:lnSpc>
                <a:spcPct val="100000"/>
              </a:lnSpc>
              <a:buNone/>
              <a:defRPr sz="1400" spc="50" baseline="0"/>
            </a:lvl4pPr>
            <a:lvl5pPr marL="1828251"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4660" y="2370670"/>
            <a:ext cx="1855749" cy="1664208"/>
          </a:xfrm>
        </p:spPr>
        <p:txBody>
          <a:bodyPr>
            <a:noAutofit/>
          </a:bodyPr>
          <a:lstStyle>
            <a:lvl1pPr marL="0" indent="0" algn="ctr">
              <a:buNone/>
              <a:defRPr sz="1400"/>
            </a:lvl1pPr>
            <a:lvl2pPr marL="457063" indent="0">
              <a:buNone/>
              <a:defRPr sz="1200"/>
            </a:lvl2pPr>
            <a:lvl3pPr marL="914126" indent="0">
              <a:buNone/>
              <a:defRPr sz="1100"/>
            </a:lvl3pPr>
            <a:lvl4pPr marL="1371189" indent="0">
              <a:buNone/>
              <a:defRPr sz="1050"/>
            </a:lvl4pPr>
            <a:lvl5pPr marL="1828251" indent="0">
              <a:buNone/>
              <a:defRPr sz="105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1738" y="3788814"/>
            <a:ext cx="2341595" cy="804859"/>
          </a:xfrm>
        </p:spPr>
        <p:txBody>
          <a:bodyPr lIns="0" rIns="0" anchor="b">
            <a:noAutofit/>
          </a:bodyPr>
          <a:lstStyle>
            <a:lvl1pPr marL="0" indent="0" algn="ctr">
              <a:buNone/>
              <a:defRPr lang="en-US" sz="3199" kern="1200" spc="150" baseline="0" dirty="0" smtClean="0">
                <a:solidFill>
                  <a:schemeClr val="tx1">
                    <a:lumMod val="75000"/>
                    <a:lumOff val="25000"/>
                  </a:schemeClr>
                </a:solidFill>
                <a:latin typeface="+mj-lt"/>
                <a:ea typeface="+mj-ea"/>
                <a:cs typeface="+mj-cs"/>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1738" y="4464811"/>
            <a:ext cx="234159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marL="0" lvl="0" indent="0" algn="l" defTabSz="914126" rtl="0" eaLnBrk="1" latinLnBrk="0" hangingPunct="1">
              <a:lnSpc>
                <a:spcPct val="90000"/>
              </a:lnSpc>
              <a:spcBef>
                <a:spcPts val="1000"/>
              </a:spcBef>
              <a:buFont typeface="Arial" panose="020B0604020202020204" pitchFamily="34" charset="0"/>
              <a:buNone/>
            </a:pPr>
            <a:r>
              <a:rPr lang="en-US" dirty="0"/>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1738" y="5120723"/>
            <a:ext cx="234159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063" indent="0">
              <a:lnSpc>
                <a:spcPct val="100000"/>
              </a:lnSpc>
              <a:buNone/>
              <a:defRPr sz="1400" spc="50" baseline="0"/>
            </a:lvl2pPr>
            <a:lvl3pPr marL="914126" indent="0">
              <a:lnSpc>
                <a:spcPct val="100000"/>
              </a:lnSpc>
              <a:buNone/>
              <a:defRPr sz="1400" spc="50" baseline="0"/>
            </a:lvl3pPr>
            <a:lvl4pPr marL="1371189" indent="0">
              <a:lnSpc>
                <a:spcPct val="100000"/>
              </a:lnSpc>
              <a:buNone/>
              <a:defRPr sz="1400" spc="50" baseline="0"/>
            </a:lvl4pPr>
            <a:lvl5pPr marL="1828251"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28416" y="2370670"/>
            <a:ext cx="1855749" cy="1664208"/>
          </a:xfrm>
        </p:spPr>
        <p:txBody>
          <a:bodyPr>
            <a:noAutofit/>
          </a:bodyPr>
          <a:lstStyle>
            <a:lvl1pPr marL="0" indent="0" algn="ctr">
              <a:buNone/>
              <a:defRPr sz="1400"/>
            </a:lvl1pPr>
            <a:lvl2pPr marL="457063" indent="0">
              <a:buNone/>
              <a:defRPr sz="1200"/>
            </a:lvl2pPr>
            <a:lvl3pPr marL="914126" indent="0">
              <a:buNone/>
              <a:defRPr sz="1100"/>
            </a:lvl3pPr>
            <a:lvl4pPr marL="1371189" indent="0">
              <a:buNone/>
              <a:defRPr sz="1050"/>
            </a:lvl4pPr>
            <a:lvl5pPr marL="1828251" indent="0">
              <a:buNone/>
              <a:defRPr sz="105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6969" y="3788814"/>
            <a:ext cx="2330119" cy="804859"/>
          </a:xfrm>
        </p:spPr>
        <p:txBody>
          <a:bodyPr lIns="0" rIns="0" anchor="b">
            <a:noAutofit/>
          </a:bodyPr>
          <a:lstStyle>
            <a:lvl1pPr marL="0" indent="0" algn="ctr">
              <a:buNone/>
              <a:defRPr lang="en-US" sz="3199" kern="1200" spc="150" baseline="0" dirty="0" smtClean="0">
                <a:solidFill>
                  <a:schemeClr val="tx1">
                    <a:lumMod val="75000"/>
                    <a:lumOff val="25000"/>
                  </a:schemeClr>
                </a:solidFill>
                <a:latin typeface="+mj-lt"/>
                <a:ea typeface="+mj-ea"/>
                <a:cs typeface="+mj-cs"/>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6969" y="4464811"/>
            <a:ext cx="2330119"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dirty="0"/>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6969" y="5120723"/>
            <a:ext cx="2330119"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063" indent="0">
              <a:lnSpc>
                <a:spcPct val="100000"/>
              </a:lnSpc>
              <a:buNone/>
              <a:defRPr sz="1400" spc="50" baseline="0"/>
            </a:lvl2pPr>
            <a:lvl3pPr marL="914126" indent="0">
              <a:lnSpc>
                <a:spcPct val="100000"/>
              </a:lnSpc>
              <a:buNone/>
              <a:defRPr sz="1400" spc="50" baseline="0"/>
            </a:lvl3pPr>
            <a:lvl4pPr marL="1371189" indent="0">
              <a:lnSpc>
                <a:spcPct val="100000"/>
              </a:lnSpc>
              <a:buNone/>
              <a:defRPr sz="1400" spc="50" baseline="0"/>
            </a:lvl4pPr>
            <a:lvl5pPr marL="1828251"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57909" y="2370670"/>
            <a:ext cx="1855749" cy="1664208"/>
          </a:xfrm>
        </p:spPr>
        <p:txBody>
          <a:bodyPr>
            <a:noAutofit/>
          </a:bodyPr>
          <a:lstStyle>
            <a:lvl1pPr marL="0" indent="0" algn="ctr">
              <a:buNone/>
              <a:defRPr sz="1400"/>
            </a:lvl1pPr>
            <a:lvl2pPr marL="457063" indent="0">
              <a:buNone/>
              <a:defRPr sz="1200"/>
            </a:lvl2pPr>
            <a:lvl3pPr marL="914126" indent="0">
              <a:buNone/>
              <a:defRPr sz="1100"/>
            </a:lvl3pPr>
            <a:lvl4pPr marL="1371189" indent="0">
              <a:buNone/>
              <a:defRPr sz="1050"/>
            </a:lvl4pPr>
            <a:lvl5pPr marL="1828251" indent="0">
              <a:buNone/>
              <a:defRPr sz="105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0724" y="3788458"/>
            <a:ext cx="2330119" cy="804859"/>
          </a:xfrm>
        </p:spPr>
        <p:txBody>
          <a:bodyPr lIns="0" rIns="0" anchor="b">
            <a:noAutofit/>
          </a:bodyPr>
          <a:lstStyle>
            <a:lvl1pPr marL="0" indent="0" algn="ctr">
              <a:buNone/>
              <a:defRPr lang="en-US" sz="3199" kern="1200" spc="150" baseline="0" dirty="0" smtClean="0">
                <a:solidFill>
                  <a:schemeClr val="tx1">
                    <a:lumMod val="75000"/>
                    <a:lumOff val="25000"/>
                  </a:schemeClr>
                </a:solidFill>
                <a:latin typeface="+mj-lt"/>
                <a:ea typeface="+mj-ea"/>
                <a:cs typeface="+mj-cs"/>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dirty="0"/>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0724" y="4464455"/>
            <a:ext cx="2330119"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dirty="0"/>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1"/>
            <a:ext cx="1237928"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1"/>
            <a:ext cx="3789963"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0724" y="5120367"/>
            <a:ext cx="2330119"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063" indent="0">
              <a:lnSpc>
                <a:spcPct val="100000"/>
              </a:lnSpc>
              <a:buNone/>
              <a:defRPr sz="1400" spc="50" baseline="0"/>
            </a:lvl2pPr>
            <a:lvl3pPr marL="914126" indent="0">
              <a:lnSpc>
                <a:spcPct val="100000"/>
              </a:lnSpc>
              <a:buNone/>
              <a:defRPr sz="1400" spc="50" baseline="0"/>
            </a:lvl3pPr>
            <a:lvl4pPr marL="1371189" indent="0">
              <a:lnSpc>
                <a:spcPct val="100000"/>
              </a:lnSpc>
              <a:buNone/>
              <a:defRPr sz="1400" spc="50" baseline="0"/>
            </a:lvl4pPr>
            <a:lvl5pPr marL="1828251"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13148179"/>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5449" y="1671639"/>
            <a:ext cx="5110419" cy="1204912"/>
          </a:xfrm>
        </p:spPr>
        <p:txBody>
          <a:bodyPr anchor="b">
            <a:normAutofit/>
          </a:bodyPr>
          <a:lstStyle>
            <a:lvl1pPr>
              <a:defRPr lang="en-US" sz="2799"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5449" y="3682546"/>
            <a:ext cx="5110419" cy="1525588"/>
          </a:xfrm>
        </p:spPr>
        <p:txBody>
          <a:bodyPr anchor="b">
            <a:normAutofit/>
          </a:bodyPr>
          <a:lstStyle>
            <a:lvl1pPr marL="0" indent="0">
              <a:lnSpc>
                <a:spcPct val="100000"/>
              </a:lnSpc>
              <a:buNone/>
              <a:defRPr sz="1400" spc="50" baseline="0">
                <a:solidFill>
                  <a:schemeClr val="tx1">
                    <a:lumMod val="75000"/>
                    <a:lumOff val="2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1"/>
            <a:ext cx="476126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7738" y="1"/>
            <a:ext cx="2123523"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7982" y="6356351"/>
            <a:ext cx="2742486"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7549" y="6356351"/>
            <a:ext cx="4113728"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08357" y="6356351"/>
            <a:ext cx="2742486"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085435262"/>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6089" y="1615737"/>
            <a:ext cx="4178482" cy="1524735"/>
          </a:xfrm>
        </p:spPr>
        <p:txBody>
          <a:bodyPr anchor="b">
            <a:noAutofit/>
          </a:bodyPr>
          <a:lstStyle>
            <a:lvl1pPr algn="l">
              <a:defRPr sz="3199"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6089" y="3238104"/>
            <a:ext cx="4178482" cy="2004161"/>
          </a:xfrm>
        </p:spPr>
        <p:txBody>
          <a:bodyPr>
            <a:normAutofit/>
          </a:bodyPr>
          <a:lstStyle>
            <a:lvl1pPr marL="0" indent="0" algn="l">
              <a:lnSpc>
                <a:spcPct val="150000"/>
              </a:lnSpc>
              <a:buNone/>
              <a:defRPr sz="1400" spc="50" baseline="0">
                <a:solidFill>
                  <a:schemeClr val="tx1">
                    <a:lumMod val="75000"/>
                    <a:lumOff val="25000"/>
                  </a:schemeClr>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111"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6089" y="6356351"/>
            <a:ext cx="1773909"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8034" y="6356351"/>
            <a:ext cx="2660864"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6934" y="6356351"/>
            <a:ext cx="1773909"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139302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5806" y="2421466"/>
            <a:ext cx="940484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110" y="2560320"/>
            <a:ext cx="4717075"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9734" y="2560320"/>
            <a:ext cx="4717075"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36636D-D922-432D-A958-524484B5923D}" type="datetimeFigureOut">
              <a:rPr lang="en-US" smtClean="0"/>
              <a:pPr/>
              <a:t>5/10/2022</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204898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063" y="2658533"/>
            <a:ext cx="4717075" cy="576262"/>
          </a:xfrm>
        </p:spPr>
        <p:txBody>
          <a:bodyPr anchor="b">
            <a:noAutofit/>
          </a:bodyPr>
          <a:lstStyle>
            <a:lvl1pPr marL="0" indent="0">
              <a:buNone/>
              <a:defRPr sz="2799" b="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063" y="3243263"/>
            <a:ext cx="4717075"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9062" y="2658533"/>
            <a:ext cx="4717075" cy="576262"/>
          </a:xfrm>
        </p:spPr>
        <p:txBody>
          <a:bodyPr anchor="b">
            <a:noAutofit/>
          </a:bodyPr>
          <a:lstStyle>
            <a:lvl1pPr marL="0" indent="0">
              <a:buNone/>
              <a:defRPr sz="2799" b="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9062" y="3243263"/>
            <a:ext cx="4717075"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36636D-D922-432D-A958-524484B5923D}" type="datetimeFigureOut">
              <a:rPr lang="en-US" smtClean="0"/>
              <a:pPr/>
              <a:t>5/10/2022</a:t>
            </a:fld>
            <a:endParaRPr lang="en-US"/>
          </a:p>
        </p:txBody>
      </p:sp>
      <p:sp>
        <p:nvSpPr>
          <p:cNvPr id="8" name="Footer Placeholder 7"/>
          <p:cNvSpPr>
            <a:spLocks noGrp="1"/>
          </p:cNvSpPr>
          <p:nvPr>
            <p:ph type="ftr" sz="quarter" idx="11"/>
          </p:nvPr>
        </p:nvSpPr>
        <p:spPr/>
        <p:txBody>
          <a:bodyPr/>
          <a:lstStyle/>
          <a:p>
            <a:r>
              <a:rPr lang="en-US"/>
              <a:t>Add a footer</a:t>
            </a:r>
            <a:endParaRPr lang="en-US" dirty="0"/>
          </a:p>
        </p:txBody>
      </p:sp>
      <p:sp>
        <p:nvSpPr>
          <p:cNvPr id="9" name="Slide Number Placeholder 8"/>
          <p:cNvSpPr>
            <a:spLocks noGrp="1"/>
          </p:cNvSpPr>
          <p:nvPr>
            <p:ph type="sldNum" sz="quarter" idx="12"/>
          </p:nvPr>
        </p:nvSpPr>
        <p:spPr/>
        <p:txBody>
          <a:bodyPr/>
          <a:lstStyle/>
          <a:p>
            <a:fld id="{DF28FB93-0A08-4E7D-8E63-9EFA29F1E093}" type="slidenum">
              <a:rPr lang="en-US" smtClean="0"/>
              <a:pPr/>
              <a:t>‹#›</a:t>
            </a:fld>
            <a:endParaRPr lang="en-US"/>
          </a:p>
        </p:txBody>
      </p:sp>
      <p:cxnSp>
        <p:nvCxnSpPr>
          <p:cNvPr id="18" name="Straight Connector 17"/>
          <p:cNvCxnSpPr/>
          <p:nvPr/>
        </p:nvCxnSpPr>
        <p:spPr>
          <a:xfrm>
            <a:off x="1395806" y="2421466"/>
            <a:ext cx="940484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0693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36636D-D922-432D-A958-524484B5923D}" type="datetimeFigureOut">
              <a:rPr lang="en-US" smtClean="0"/>
              <a:pPr/>
              <a:t>5/10/2022</a:t>
            </a:fld>
            <a:endParaRPr lang="en-US"/>
          </a:p>
        </p:txBody>
      </p:sp>
      <p:sp>
        <p:nvSpPr>
          <p:cNvPr id="4" name="Footer Placeholder 3"/>
          <p:cNvSpPr>
            <a:spLocks noGrp="1"/>
          </p:cNvSpPr>
          <p:nvPr>
            <p:ph type="ftr" sz="quarter" idx="11"/>
          </p:nvPr>
        </p:nvSpPr>
        <p:spPr/>
        <p:txBody>
          <a:bodyPr/>
          <a:lstStyle/>
          <a:p>
            <a:r>
              <a:rPr lang="en-US"/>
              <a:t>Add a footer</a:t>
            </a:r>
            <a:endParaRPr lang="en-US" dirty="0"/>
          </a:p>
        </p:txBody>
      </p:sp>
      <p:sp>
        <p:nvSpPr>
          <p:cNvPr id="5" name="Slide Number Placeholder 4"/>
          <p:cNvSpPr>
            <a:spLocks noGrp="1"/>
          </p:cNvSpPr>
          <p:nvPr>
            <p:ph type="sldNum" sz="quarter" idx="12"/>
          </p:nvPr>
        </p:nvSpPr>
        <p:spPr/>
        <p:txBody>
          <a:bodyPr/>
          <a:lstStyle/>
          <a:p>
            <a:fld id="{DF28FB93-0A08-4E7D-8E63-9EFA29F1E093}" type="slidenum">
              <a:rPr lang="en-US" smtClean="0"/>
              <a:pPr/>
              <a:t>‹#›</a:t>
            </a:fld>
            <a:endParaRPr lang="en-US"/>
          </a:p>
        </p:txBody>
      </p:sp>
      <p:cxnSp>
        <p:nvCxnSpPr>
          <p:cNvPr id="14" name="Straight Connector 13"/>
          <p:cNvCxnSpPr/>
          <p:nvPr/>
        </p:nvCxnSpPr>
        <p:spPr>
          <a:xfrm>
            <a:off x="1395806" y="2421466"/>
            <a:ext cx="940484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046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smtClean="0"/>
              <a:pPr/>
              <a:t>5/10/2022</a:t>
            </a:fld>
            <a:endParaRPr lang="en-US"/>
          </a:p>
        </p:txBody>
      </p:sp>
      <p:sp>
        <p:nvSpPr>
          <p:cNvPr id="3" name="Footer Placeholder 2"/>
          <p:cNvSpPr>
            <a:spLocks noGrp="1"/>
          </p:cNvSpPr>
          <p:nvPr>
            <p:ph type="ftr" sz="quarter" idx="11"/>
          </p:nvPr>
        </p:nvSpPr>
        <p:spPr/>
        <p:txBody>
          <a:bodyPr/>
          <a:lstStyle/>
          <a:p>
            <a:r>
              <a:rPr lang="en-US"/>
              <a:t>Add a footer</a:t>
            </a:r>
            <a:endParaRPr lang="en-US" dirty="0"/>
          </a:p>
        </p:txBody>
      </p:sp>
      <p:sp>
        <p:nvSpPr>
          <p:cNvPr id="4" name="Slide Number Placeholder 3"/>
          <p:cNvSpPr>
            <a:spLocks noGrp="1"/>
          </p:cNvSpPr>
          <p:nvPr>
            <p:ph type="sldNum" sz="quarter" idx="12"/>
          </p:nvPr>
        </p:nvSpPr>
        <p:spPr/>
        <p:txBody>
          <a:bodyPr/>
          <a:lstStyle/>
          <a:p>
            <a:fld id="{DF28FB93-0A08-4E7D-8E63-9EFA29F1E093}" type="slidenum">
              <a:rPr lang="en-US" smtClean="0"/>
              <a:pPr/>
              <a:t>‹#›</a:t>
            </a:fld>
            <a:endParaRPr lang="en-US"/>
          </a:p>
        </p:txBody>
      </p:sp>
      <p:grpSp>
        <p:nvGrpSpPr>
          <p:cNvPr id="5" name="bottom graphic">
            <a:extLst>
              <a:ext uri="{FF2B5EF4-FFF2-40B4-BE49-F238E27FC236}">
                <a16:creationId xmlns:a16="http://schemas.microsoft.com/office/drawing/2014/main" id="{1A3777EC-45AD-4649-B77C-C65BF9F315E6}"/>
              </a:ext>
            </a:extLst>
          </p:cNvPr>
          <p:cNvGrpSpPr/>
          <p:nvPr userDrawn="1"/>
        </p:nvGrpSpPr>
        <p:grpSpPr>
          <a:xfrm>
            <a:off x="0" y="6309360"/>
            <a:ext cx="12190231" cy="548640"/>
            <a:chOff x="0" y="6309360"/>
            <a:chExt cx="12190231" cy="548640"/>
          </a:xfrm>
        </p:grpSpPr>
        <p:sp>
          <p:nvSpPr>
            <p:cNvPr id="6" name="Rectangle 5">
              <a:extLst>
                <a:ext uri="{FF2B5EF4-FFF2-40B4-BE49-F238E27FC236}">
                  <a16:creationId xmlns:a16="http://schemas.microsoft.com/office/drawing/2014/main" id="{3254867B-2926-42CD-9FAC-3E77AF55E8BE}"/>
                </a:ext>
              </a:extLst>
            </p:cNvPr>
            <p:cNvSpPr/>
            <p:nvPr/>
          </p:nvSpPr>
          <p:spPr>
            <a:xfrm>
              <a:off x="0" y="6400800"/>
              <a:ext cx="12188825" cy="457200"/>
            </a:xfrm>
            <a:prstGeom prst="rect">
              <a:avLst/>
            </a:prstGeom>
            <a:solidFill>
              <a:schemeClr val="tx1"/>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a:p>
          </p:txBody>
        </p:sp>
        <p:sp>
          <p:nvSpPr>
            <p:cNvPr id="7" name="Rectangle 6">
              <a:extLst>
                <a:ext uri="{FF2B5EF4-FFF2-40B4-BE49-F238E27FC236}">
                  <a16:creationId xmlns:a16="http://schemas.microsoft.com/office/drawing/2014/main" id="{B505A1E0-D74D-40BF-B08D-FF0166E4E55F}"/>
                </a:ext>
              </a:extLst>
            </p:cNvPr>
            <p:cNvSpPr/>
            <p:nvPr/>
          </p:nvSpPr>
          <p:spPr>
            <a:xfrm>
              <a:off x="1279" y="6309360"/>
              <a:ext cx="12188952" cy="97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a:extLst>
                <a:ext uri="{FF2B5EF4-FFF2-40B4-BE49-F238E27FC236}">
                  <a16:creationId xmlns:a16="http://schemas.microsoft.com/office/drawing/2014/main" id="{5826C605-D325-408C-92DE-D35913B86D55}"/>
                </a:ext>
              </a:extLst>
            </p:cNvPr>
            <p:cNvSpPr/>
            <p:nvPr/>
          </p:nvSpPr>
          <p:spPr>
            <a:xfrm>
              <a:off x="1279" y="6379143"/>
              <a:ext cx="12188952"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1979583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474" y="1388534"/>
            <a:ext cx="3717487" cy="1371600"/>
          </a:xfrm>
        </p:spPr>
        <p:txBody>
          <a:bodyPr anchor="b">
            <a:normAutofit/>
          </a:bodyPr>
          <a:lstStyle>
            <a:lvl1pPr algn="ctr">
              <a:defRPr sz="2399" b="0"/>
            </a:lvl1pPr>
          </a:lstStyle>
          <a:p>
            <a:r>
              <a:rPr lang="en-US"/>
              <a:t>Click to edit Master title style</a:t>
            </a:r>
            <a:endParaRPr lang="en-US" dirty="0"/>
          </a:p>
        </p:txBody>
      </p:sp>
      <p:sp>
        <p:nvSpPr>
          <p:cNvPr id="3" name="Content Placeholder 2"/>
          <p:cNvSpPr>
            <a:spLocks noGrp="1"/>
          </p:cNvSpPr>
          <p:nvPr>
            <p:ph idx="1"/>
          </p:nvPr>
        </p:nvSpPr>
        <p:spPr>
          <a:xfrm>
            <a:off x="5417257" y="982132"/>
            <a:ext cx="5468042"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474" y="3031065"/>
            <a:ext cx="3717487" cy="2438404"/>
          </a:xfrm>
        </p:spPr>
        <p:txBody>
          <a:bodyPr anchor="t">
            <a:normAutofit/>
          </a:bodyPr>
          <a:lstStyle>
            <a:lvl1pPr marL="0" indent="0" algn="ctr">
              <a:buNone/>
              <a:defRPr sz="16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5/10/2022</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cxnSp>
        <p:nvCxnSpPr>
          <p:cNvPr id="16" name="Straight Connector 15"/>
          <p:cNvCxnSpPr/>
          <p:nvPr/>
        </p:nvCxnSpPr>
        <p:spPr>
          <a:xfrm>
            <a:off x="1395805" y="2912533"/>
            <a:ext cx="3513583"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4899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061" y="1883832"/>
            <a:ext cx="6240191" cy="1371600"/>
          </a:xfrm>
        </p:spPr>
        <p:txBody>
          <a:bodyPr anchor="b">
            <a:normAutofit/>
          </a:bodyPr>
          <a:lstStyle>
            <a:lvl1pPr algn="ctr">
              <a:defRPr sz="2799"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2724" y="1041400"/>
            <a:ext cx="3062549"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061" y="3255432"/>
            <a:ext cx="6240191" cy="1828800"/>
          </a:xfrm>
        </p:spPr>
        <p:txBody>
          <a:bodyPr anchor="t">
            <a:normAutofit/>
          </a:bodyPr>
          <a:lstStyle>
            <a:lvl1pPr marL="0" indent="0" algn="ctr">
              <a:buNone/>
              <a:defRPr sz="1799"/>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5/10/2022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96874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Placeholder 1"/>
          <p:cNvSpPr>
            <a:spLocks noGrp="1"/>
          </p:cNvSpPr>
          <p:nvPr>
            <p:ph type="title"/>
          </p:nvPr>
        </p:nvSpPr>
        <p:spPr>
          <a:xfrm>
            <a:off x="1295065" y="982133"/>
            <a:ext cx="95986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064" y="2556932"/>
            <a:ext cx="95986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5241" y="5969000"/>
            <a:ext cx="1599783"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E36636D-D922-432D-A958-524484B5923D}" type="datetimeFigureOut">
              <a:rPr lang="en-US" smtClean="0"/>
              <a:pPr/>
              <a:t>5/10/2022</a:t>
            </a:fld>
            <a:endParaRPr lang="en-US"/>
          </a:p>
        </p:txBody>
      </p:sp>
      <p:sp>
        <p:nvSpPr>
          <p:cNvPr id="5" name="Footer Placeholder 4"/>
          <p:cNvSpPr>
            <a:spLocks noGrp="1"/>
          </p:cNvSpPr>
          <p:nvPr>
            <p:ph type="ftr" sz="quarter" idx="3"/>
          </p:nvPr>
        </p:nvSpPr>
        <p:spPr>
          <a:xfrm>
            <a:off x="1295064" y="5969000"/>
            <a:ext cx="7303997"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Add a footer</a:t>
            </a:r>
            <a:endParaRPr lang="en-US" dirty="0"/>
          </a:p>
        </p:txBody>
      </p:sp>
      <p:sp>
        <p:nvSpPr>
          <p:cNvPr id="6" name="Slide Number Placeholder 5"/>
          <p:cNvSpPr>
            <a:spLocks noGrp="1"/>
          </p:cNvSpPr>
          <p:nvPr>
            <p:ph type="sldNum" sz="quarter" idx="4"/>
          </p:nvPr>
        </p:nvSpPr>
        <p:spPr>
          <a:xfrm>
            <a:off x="10351205" y="5969000"/>
            <a:ext cx="542556"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F28FB93-0A08-4E7D-8E63-9EFA29F1E093}" type="slidenum">
              <a:rPr lang="en-US" smtClean="0"/>
              <a:pPr/>
              <a:t>‹#›</a:t>
            </a:fld>
            <a:endParaRPr lang="en-US"/>
          </a:p>
        </p:txBody>
      </p:sp>
    </p:spTree>
    <p:extLst>
      <p:ext uri="{BB962C8B-B14F-4D97-AF65-F5344CB8AC3E}">
        <p14:creationId xmlns:p14="http://schemas.microsoft.com/office/powerpoint/2010/main" val="789014197"/>
      </p:ext>
    </p:extLst>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 id="2147484095" r:id="rId12"/>
    <p:sldLayoutId id="2147484096" r:id="rId13"/>
    <p:sldLayoutId id="2147484097" r:id="rId14"/>
    <p:sldLayoutId id="2147484098" r:id="rId15"/>
    <p:sldLayoutId id="2147484099" r:id="rId16"/>
    <p:sldLayoutId id="2147484100"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457063" rtl="0" eaLnBrk="1" latinLnBrk="0" hangingPunct="1">
        <a:spcBef>
          <a:spcPct val="0"/>
        </a:spcBef>
        <a:buNone/>
        <a:defRPr sz="4399"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664" indent="-285664" algn="l" defTabSz="457063" rtl="0" eaLnBrk="1" latinLnBrk="0" hangingPunct="1">
        <a:spcBef>
          <a:spcPct val="20000"/>
        </a:spcBef>
        <a:spcAft>
          <a:spcPts val="600"/>
        </a:spcAft>
        <a:buClr>
          <a:schemeClr val="accent1"/>
        </a:buClr>
        <a:buSzPct val="115000"/>
        <a:buFont typeface="Arial"/>
        <a:buChar char="•"/>
        <a:defRPr sz="2399" kern="1200" cap="none">
          <a:solidFill>
            <a:schemeClr val="tx1">
              <a:lumMod val="85000"/>
              <a:lumOff val="15000"/>
            </a:schemeClr>
          </a:solidFill>
          <a:effectLst/>
          <a:latin typeface="+mn-lt"/>
          <a:ea typeface="+mn-ea"/>
          <a:cs typeface="+mn-cs"/>
        </a:defRPr>
      </a:lvl1pPr>
      <a:lvl2pPr marL="742727" indent="-285664" algn="l" defTabSz="457063" rtl="0" eaLnBrk="1" latinLnBrk="0" hangingPunct="1">
        <a:spcBef>
          <a:spcPct val="20000"/>
        </a:spcBef>
        <a:spcAft>
          <a:spcPts val="600"/>
        </a:spcAft>
        <a:buClr>
          <a:schemeClr val="accent1"/>
        </a:buClr>
        <a:buSzPct val="115000"/>
        <a:buFont typeface="Arial"/>
        <a:buChar char="•"/>
        <a:defRPr sz="1999" kern="1200" cap="none">
          <a:solidFill>
            <a:schemeClr val="tx1">
              <a:lumMod val="85000"/>
              <a:lumOff val="15000"/>
            </a:schemeClr>
          </a:solidFill>
          <a:effectLst/>
          <a:latin typeface="+mn-lt"/>
          <a:ea typeface="+mn-ea"/>
          <a:cs typeface="+mn-cs"/>
        </a:defRPr>
      </a:lvl2pPr>
      <a:lvl3pPr marL="1199790" indent="-285664" algn="l" defTabSz="457063" rtl="0" eaLnBrk="1" latinLnBrk="0" hangingPunct="1">
        <a:spcBef>
          <a:spcPct val="20000"/>
        </a:spcBef>
        <a:spcAft>
          <a:spcPts val="600"/>
        </a:spcAft>
        <a:buClr>
          <a:schemeClr val="accent1"/>
        </a:buClr>
        <a:buSzPct val="115000"/>
        <a:buFont typeface="Arial"/>
        <a:buChar char="•"/>
        <a:defRPr sz="1799" kern="1200" cap="none">
          <a:solidFill>
            <a:schemeClr val="tx1">
              <a:lumMod val="85000"/>
              <a:lumOff val="15000"/>
            </a:schemeClr>
          </a:solidFill>
          <a:effectLst/>
          <a:latin typeface="+mn-lt"/>
          <a:ea typeface="+mn-ea"/>
          <a:cs typeface="+mn-cs"/>
        </a:defRPr>
      </a:lvl3pPr>
      <a:lvl4pPr marL="1542587" indent="-171399" algn="l" defTabSz="457063"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1999650" indent="-171399" algn="l" defTabSz="457063"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3846" indent="-228531" algn="l" defTabSz="457063"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0908" indent="-228531" algn="l" defTabSz="457063"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7971" indent="-228531" algn="l" defTabSz="457063"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5034" indent="-228531" algn="l" defTabSz="457063"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063" rtl="0" eaLnBrk="1" latinLnBrk="0" hangingPunct="1">
        <a:defRPr sz="1799" kern="1200">
          <a:solidFill>
            <a:schemeClr val="tx1"/>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8643467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 id="2147484114" r:id="rId13"/>
    <p:sldLayoutId id="2147484115" r:id="rId14"/>
    <p:sldLayoutId id="2147484116" r:id="rId15"/>
    <p:sldLayoutId id="2147484117" r:id="rId16"/>
    <p:sldLayoutId id="2147484118" r:id="rId17"/>
    <p:sldLayoutId id="2147484119" r:id="rId18"/>
    <p:sldLayoutId id="2147484120" r:id="rId19"/>
    <p:sldLayoutId id="2147484121" r:id="rId20"/>
    <p:sldLayoutId id="2147484122" r:id="rId21"/>
  </p:sldLayoutIdLst>
  <p:hf hdr="0"/>
  <p:txStyles>
    <p:titleStyle>
      <a:lvl1pPr algn="l" defTabSz="914126" rtl="0" eaLnBrk="1" latinLnBrk="0" hangingPunct="1">
        <a:lnSpc>
          <a:spcPct val="90000"/>
        </a:lnSpc>
        <a:spcBef>
          <a:spcPct val="0"/>
        </a:spcBef>
        <a:buNone/>
        <a:defRPr sz="4399" kern="1200" cap="all" baseline="0">
          <a:solidFill>
            <a:schemeClr val="tx1">
              <a:lumMod val="75000"/>
              <a:lumOff val="25000"/>
            </a:schemeClr>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lumMod val="75000"/>
              <a:lumOff val="25000"/>
            </a:schemeClr>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lumMod val="75000"/>
              <a:lumOff val="25000"/>
            </a:schemeClr>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lumMod val="75000"/>
              <a:lumOff val="25000"/>
            </a:schemeClr>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lumMod val="75000"/>
              <a:lumOff val="25000"/>
            </a:schemeClr>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lumMod val="75000"/>
              <a:lumOff val="25000"/>
            </a:schemeClr>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3899099" y="137382"/>
            <a:ext cx="6891986" cy="2344730"/>
          </a:xfrm>
        </p:spPr>
        <p:txBody>
          <a:bodyPr/>
          <a:lstStyle/>
          <a:p>
            <a:pPr algn="ctr"/>
            <a:r>
              <a:rPr lang="en-IN" sz="2799" kern="1400" spc="-50" dirty="0">
                <a:latin typeface="STKaiti" panose="02010600040101010101" pitchFamily="2" charset="-122"/>
                <a:ea typeface="STKaiti" panose="02010600040101010101" pitchFamily="2" charset="-122"/>
                <a:cs typeface="Mangal" panose="02040503050203030202" pitchFamily="18" charset="0"/>
              </a:rPr>
              <a:t>Schmitt Trigger using Dual output Second Generation Current Controlled Conveyor</a:t>
            </a:r>
            <a:endParaRPr lang="en-US" sz="2799" kern="1400" spc="-50" dirty="0">
              <a:latin typeface="STKaiti" panose="02010600040101010101" pitchFamily="2" charset="-122"/>
              <a:ea typeface="STKaiti" panose="02010600040101010101" pitchFamily="2" charset="-122"/>
              <a:cs typeface="Mangal" panose="02040503050203030202" pitchFamily="18" charset="0"/>
            </a:endParaRP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5153042" y="2857368"/>
            <a:ext cx="4178482" cy="2003639"/>
          </a:xfrm>
        </p:spPr>
        <p:txBody>
          <a:bodyPr>
            <a:normAutofit/>
          </a:bodyPr>
          <a:lstStyle/>
          <a:p>
            <a:pPr algn="ctr">
              <a:lnSpc>
                <a:spcPct val="115000"/>
              </a:lnSpc>
              <a:spcAft>
                <a:spcPts val="1000"/>
              </a:spcAft>
            </a:pPr>
            <a:r>
              <a:rPr lang="en-IN" sz="1799" dirty="0">
                <a:latin typeface="Times New Roman" panose="02020603050405020304" pitchFamily="18" charset="0"/>
                <a:ea typeface="Calibri" panose="020F0502020204030204" pitchFamily="34" charset="0"/>
                <a:cs typeface="Mangal" panose="02040503050203030202" pitchFamily="18" charset="0"/>
              </a:rPr>
              <a:t>Ajay Jagannath (18JE0049)</a:t>
            </a:r>
            <a:endParaRPr lang="en-US" sz="1799" dirty="0">
              <a:latin typeface="Calibri" panose="020F0502020204030204" pitchFamily="34" charset="0"/>
              <a:ea typeface="Calibri" panose="020F0502020204030204" pitchFamily="34" charset="0"/>
              <a:cs typeface="Mangal" panose="02040503050203030202" pitchFamily="18" charset="0"/>
            </a:endParaRPr>
          </a:p>
          <a:p>
            <a:pPr algn="ctr">
              <a:lnSpc>
                <a:spcPct val="115000"/>
              </a:lnSpc>
              <a:spcAft>
                <a:spcPts val="1000"/>
              </a:spcAft>
            </a:pPr>
            <a:r>
              <a:rPr lang="en-IN" sz="1799" dirty="0">
                <a:latin typeface="Times New Roman" panose="02020603050405020304" pitchFamily="18" charset="0"/>
                <a:ea typeface="Calibri" panose="020F0502020204030204" pitchFamily="34" charset="0"/>
                <a:cs typeface="Mangal" panose="02040503050203030202" pitchFamily="18" charset="0"/>
              </a:rPr>
              <a:t>Akash Anand (18JE0054)</a:t>
            </a:r>
            <a:endParaRPr lang="en-US" sz="1799" dirty="0">
              <a:latin typeface="Calibri" panose="020F0502020204030204" pitchFamily="34" charset="0"/>
              <a:ea typeface="Calibri" panose="020F0502020204030204" pitchFamily="34" charset="0"/>
              <a:cs typeface="Mangal" panose="02040503050203030202" pitchFamily="18" charset="0"/>
            </a:endParaRPr>
          </a:p>
          <a:p>
            <a:pPr algn="ctr">
              <a:lnSpc>
                <a:spcPct val="115000"/>
              </a:lnSpc>
              <a:spcAft>
                <a:spcPts val="1000"/>
              </a:spcAft>
            </a:pPr>
            <a:r>
              <a:rPr lang="en-IN" sz="1799" dirty="0">
                <a:latin typeface="Times New Roman" panose="02020603050405020304" pitchFamily="18" charset="0"/>
                <a:ea typeface="Calibri" panose="020F0502020204030204" pitchFamily="34" charset="0"/>
                <a:cs typeface="Mangal" panose="02040503050203030202" pitchFamily="18" charset="0"/>
              </a:rPr>
              <a:t>Venna Brahma </a:t>
            </a:r>
            <a:r>
              <a:rPr lang="en-IN" sz="1799" dirty="0" err="1">
                <a:latin typeface="Times New Roman" panose="02020603050405020304" pitchFamily="18" charset="0"/>
                <a:ea typeface="Calibri" panose="020F0502020204030204" pitchFamily="34" charset="0"/>
                <a:cs typeface="Mangal" panose="02040503050203030202" pitchFamily="18" charset="0"/>
              </a:rPr>
              <a:t>Koti</a:t>
            </a:r>
            <a:r>
              <a:rPr lang="en-IN" sz="1799" dirty="0">
                <a:latin typeface="Times New Roman" panose="02020603050405020304" pitchFamily="18" charset="0"/>
                <a:ea typeface="Calibri" panose="020F0502020204030204" pitchFamily="34" charset="0"/>
                <a:cs typeface="Mangal" panose="02040503050203030202" pitchFamily="18" charset="0"/>
              </a:rPr>
              <a:t> Reddy (18JE0913)</a:t>
            </a:r>
            <a:endParaRPr lang="en-US" sz="1799" dirty="0">
              <a:latin typeface="Calibri" panose="020F0502020204030204" pitchFamily="34" charset="0"/>
              <a:ea typeface="Calibri" panose="020F0502020204030204" pitchFamily="34" charset="0"/>
              <a:cs typeface="Mangal" panose="02040503050203030202" pitchFamily="18" charset="0"/>
            </a:endParaRPr>
          </a:p>
          <a:p>
            <a:endParaRPr lang="en-US" dirty="0"/>
          </a:p>
        </p:txBody>
      </p:sp>
      <p:sp>
        <p:nvSpPr>
          <p:cNvPr id="4" name="Date Placeholder 3">
            <a:extLst>
              <a:ext uri="{FF2B5EF4-FFF2-40B4-BE49-F238E27FC236}">
                <a16:creationId xmlns:a16="http://schemas.microsoft.com/office/drawing/2014/main" id="{72DA7980-C870-4C9A-84FA-4120D8AF5DE8}"/>
              </a:ext>
            </a:extLst>
          </p:cNvPr>
          <p:cNvSpPr>
            <a:spLocks noGrp="1"/>
          </p:cNvSpPr>
          <p:nvPr>
            <p:ph type="dt" sz="half" idx="10"/>
          </p:nvPr>
        </p:nvSpPr>
        <p:spPr>
          <a:xfrm>
            <a:off x="4266089" y="6355588"/>
            <a:ext cx="1773909" cy="365030"/>
          </a:xfrm>
        </p:spPr>
        <p:txBody>
          <a:bodyPr/>
          <a:lstStyle/>
          <a:p>
            <a:pPr defTabSz="914126"/>
            <a:r>
              <a:rPr lang="en-US" sz="1200" dirty="0">
                <a:solidFill>
                  <a:prstClr val="black">
                    <a:tint val="75000"/>
                  </a:prstClr>
                </a:solidFill>
                <a:latin typeface="Tenorite"/>
              </a:rPr>
              <a:t>Department Of Electronics Engineering</a:t>
            </a:r>
          </a:p>
        </p:txBody>
      </p:sp>
      <p:sp>
        <p:nvSpPr>
          <p:cNvPr id="5" name="Footer Placeholder 4">
            <a:extLst>
              <a:ext uri="{FF2B5EF4-FFF2-40B4-BE49-F238E27FC236}">
                <a16:creationId xmlns:a16="http://schemas.microsoft.com/office/drawing/2014/main" id="{0DFADE42-1A3F-40C8-A071-E57644F3D843}"/>
              </a:ext>
            </a:extLst>
          </p:cNvPr>
          <p:cNvSpPr>
            <a:spLocks noGrp="1"/>
          </p:cNvSpPr>
          <p:nvPr>
            <p:ph type="ftr" sz="quarter" idx="11"/>
          </p:nvPr>
        </p:nvSpPr>
        <p:spPr>
          <a:xfrm>
            <a:off x="6916069" y="6355588"/>
            <a:ext cx="2660864" cy="365030"/>
          </a:xfrm>
        </p:spPr>
        <p:txBody>
          <a:bodyPr/>
          <a:lstStyle/>
          <a:p>
            <a:pPr defTabSz="914126"/>
            <a:r>
              <a:rPr lang="en-US" sz="1200" dirty="0">
                <a:solidFill>
                  <a:prstClr val="black">
                    <a:tint val="75000"/>
                  </a:prstClr>
                </a:solidFill>
                <a:latin typeface="Tenorite"/>
              </a:rPr>
              <a:t>IIT(ISM), Dhanbad</a:t>
            </a:r>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a:xfrm>
            <a:off x="9576933" y="6355588"/>
            <a:ext cx="1773909" cy="365030"/>
          </a:xfrm>
        </p:spPr>
        <p:txBody>
          <a:bodyPr/>
          <a:lstStyle/>
          <a:p>
            <a:pPr defTabSz="914126"/>
            <a:r>
              <a:rPr lang="en-US" sz="1200" dirty="0">
                <a:solidFill>
                  <a:prstClr val="black">
                    <a:tint val="75000"/>
                  </a:prstClr>
                </a:solidFill>
                <a:latin typeface="Tenorite"/>
              </a:rPr>
              <a:t>11</a:t>
            </a:r>
            <a:r>
              <a:rPr lang="en-US" sz="1200" baseline="30000" dirty="0">
                <a:solidFill>
                  <a:prstClr val="black">
                    <a:tint val="75000"/>
                  </a:prstClr>
                </a:solidFill>
                <a:latin typeface="Tenorite"/>
              </a:rPr>
              <a:t>th</a:t>
            </a:r>
            <a:r>
              <a:rPr lang="en-US" sz="1200" dirty="0">
                <a:solidFill>
                  <a:prstClr val="black">
                    <a:tint val="75000"/>
                  </a:prstClr>
                </a:solidFill>
                <a:latin typeface="Tenorite"/>
              </a:rPr>
              <a:t> May 2022</a:t>
            </a:r>
          </a:p>
        </p:txBody>
      </p:sp>
      <p:sp>
        <p:nvSpPr>
          <p:cNvPr id="7" name="TextBox 6">
            <a:extLst>
              <a:ext uri="{FF2B5EF4-FFF2-40B4-BE49-F238E27FC236}">
                <a16:creationId xmlns:a16="http://schemas.microsoft.com/office/drawing/2014/main" id="{B49F7F40-7826-4F74-A48B-959514B4BDB7}"/>
              </a:ext>
            </a:extLst>
          </p:cNvPr>
          <p:cNvSpPr txBox="1"/>
          <p:nvPr/>
        </p:nvSpPr>
        <p:spPr>
          <a:xfrm>
            <a:off x="5707550" y="4861007"/>
            <a:ext cx="3275084" cy="1262581"/>
          </a:xfrm>
          <a:prstGeom prst="rect">
            <a:avLst/>
          </a:prstGeom>
          <a:noFill/>
        </p:spPr>
        <p:txBody>
          <a:bodyPr wrap="square" rtlCol="0">
            <a:spAutoFit/>
          </a:bodyPr>
          <a:lstStyle/>
          <a:p>
            <a:pPr algn="ctr" defTabSz="914126">
              <a:lnSpc>
                <a:spcPct val="115000"/>
              </a:lnSpc>
              <a:spcAft>
                <a:spcPts val="1000"/>
              </a:spcAft>
            </a:pPr>
            <a:r>
              <a:rPr lang="en-IN" sz="1799" b="1" dirty="0">
                <a:solidFill>
                  <a:prstClr val="black"/>
                </a:solidFill>
                <a:latin typeface="Book Antiqua" panose="02040602050305030304" pitchFamily="18" charset="0"/>
                <a:ea typeface="Calibri" panose="020F0502020204030204" pitchFamily="34" charset="0"/>
                <a:cs typeface="Mangal" panose="02040503050203030202" pitchFamily="18" charset="0"/>
              </a:rPr>
              <a:t>Under the Guidance of</a:t>
            </a:r>
            <a:endParaRPr lang="en-US" sz="1799" dirty="0">
              <a:solidFill>
                <a:prstClr val="black"/>
              </a:solidFill>
              <a:latin typeface="Book Antiqua" panose="02040602050305030304" pitchFamily="18" charset="0"/>
              <a:ea typeface="Calibri" panose="020F0502020204030204" pitchFamily="34" charset="0"/>
              <a:cs typeface="Mangal" panose="02040503050203030202" pitchFamily="18" charset="0"/>
            </a:endParaRPr>
          </a:p>
          <a:p>
            <a:pPr algn="ctr" defTabSz="914126">
              <a:lnSpc>
                <a:spcPct val="115000"/>
              </a:lnSpc>
              <a:spcAft>
                <a:spcPts val="1000"/>
              </a:spcAft>
            </a:pPr>
            <a:r>
              <a:rPr lang="en-IN" sz="1799" dirty="0">
                <a:solidFill>
                  <a:prstClr val="black"/>
                </a:solidFill>
                <a:latin typeface="Book Antiqua" panose="02040602050305030304" pitchFamily="18" charset="0"/>
                <a:ea typeface="Calibri" panose="020F0502020204030204" pitchFamily="34" charset="0"/>
                <a:cs typeface="Mangal" panose="02040503050203030202" pitchFamily="18" charset="0"/>
              </a:rPr>
              <a:t>Prof. </a:t>
            </a:r>
            <a:r>
              <a:rPr lang="en-IN" sz="1799" dirty="0" err="1">
                <a:solidFill>
                  <a:prstClr val="black"/>
                </a:solidFill>
                <a:latin typeface="Book Antiqua" panose="02040602050305030304" pitchFamily="18" charset="0"/>
                <a:ea typeface="Calibri" panose="020F0502020204030204" pitchFamily="34" charset="0"/>
                <a:cs typeface="Mangal" panose="02040503050203030202" pitchFamily="18" charset="0"/>
              </a:rPr>
              <a:t>Sajal</a:t>
            </a:r>
            <a:r>
              <a:rPr lang="en-IN" sz="1799" dirty="0">
                <a:solidFill>
                  <a:prstClr val="black"/>
                </a:solidFill>
                <a:latin typeface="Book Antiqua" panose="02040602050305030304" pitchFamily="18" charset="0"/>
                <a:ea typeface="Calibri" panose="020F0502020204030204" pitchFamily="34" charset="0"/>
                <a:cs typeface="Mangal" panose="02040503050203030202" pitchFamily="18" charset="0"/>
              </a:rPr>
              <a:t> Kr. Paul</a:t>
            </a:r>
            <a:endParaRPr lang="en-US" sz="1799" dirty="0">
              <a:solidFill>
                <a:prstClr val="black"/>
              </a:solidFill>
              <a:latin typeface="Book Antiqua" panose="02040602050305030304" pitchFamily="18" charset="0"/>
              <a:ea typeface="Calibri" panose="020F0502020204030204" pitchFamily="34" charset="0"/>
              <a:cs typeface="Mangal" panose="02040503050203030202" pitchFamily="18" charset="0"/>
            </a:endParaRPr>
          </a:p>
          <a:p>
            <a:pPr defTabSz="914126"/>
            <a:endParaRPr lang="en-US" sz="1799" dirty="0">
              <a:solidFill>
                <a:prstClr val="black"/>
              </a:solidFill>
              <a:latin typeface="Tenorite"/>
            </a:endParaRPr>
          </a:p>
        </p:txBody>
      </p:sp>
    </p:spTree>
    <p:extLst>
      <p:ext uri="{BB962C8B-B14F-4D97-AF65-F5344CB8AC3E}">
        <p14:creationId xmlns:p14="http://schemas.microsoft.com/office/powerpoint/2010/main" val="24364939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9E9AE-E54E-4E91-9738-A809CE1909D6}"/>
              </a:ext>
            </a:extLst>
          </p:cNvPr>
          <p:cNvSpPr>
            <a:spLocks noGrp="1"/>
          </p:cNvSpPr>
          <p:nvPr>
            <p:ph type="title"/>
          </p:nvPr>
        </p:nvSpPr>
        <p:spPr/>
        <p:txBody>
          <a:bodyPr/>
          <a:lstStyle/>
          <a:p>
            <a:r>
              <a:rPr lang="en-US" dirty="0"/>
              <a:t>Studying the Port Relationship</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2CC639C5-2B89-402D-87B3-A8FED9BE4CD0}"/>
                  </a:ext>
                </a:extLst>
              </p:cNvPr>
              <p:cNvSpPr>
                <a:spLocks noGrp="1"/>
              </p:cNvSpPr>
              <p:nvPr>
                <p:ph sz="half" idx="2"/>
              </p:nvPr>
            </p:nvSpPr>
            <p:spPr>
              <a:xfrm>
                <a:off x="1292225" y="2996952"/>
                <a:ext cx="3404911" cy="2632605"/>
              </a:xfrm>
            </p:spPr>
            <p:txBody>
              <a:bodyPr>
                <a:normAutofit fontScale="92500" lnSpcReduction="20000"/>
              </a:bodyPr>
              <a:lstStyle/>
              <a:p>
                <a:r>
                  <a:rPr lang="en-US" dirty="0"/>
                  <a:t>Fixed DC Input Current of 5µA</a:t>
                </a:r>
              </a:p>
              <a:p>
                <a:r>
                  <a:rPr lang="en-US" dirty="0"/>
                  <a:t>Port Y, Z+ and Z- Grounded</a:t>
                </a:r>
              </a:p>
              <a:p>
                <a:r>
                  <a:rPr lang="en-US" dirty="0"/>
                  <a:t>Varying Bias current</a:t>
                </a:r>
              </a:p>
              <a:p>
                <a14:m>
                  <m:oMath xmlns:m="http://schemas.openxmlformats.org/officeDocument/2006/math">
                    <m:sSub>
                      <m:sSubPr>
                        <m:ctrlPr>
                          <a:rPr lang="en-US" sz="24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24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n-IN" sz="2400" i="1">
                            <a:effectLst/>
                            <a:latin typeface="Cambria Math" panose="02040503050406030204" pitchFamily="18" charset="0"/>
                            <a:ea typeface="Calibri" panose="020F0502020204030204" pitchFamily="34" charset="0"/>
                            <a:cs typeface="Times New Roman" panose="02020603050405020304" pitchFamily="18" charset="0"/>
                          </a:rPr>
                          <m:t>𝑋</m:t>
                        </m:r>
                      </m:sub>
                    </m:sSub>
                    <m:r>
                      <a:rPr lang="en-IN" sz="24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24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en-IN" sz="2400" i="1">
                                <a:effectLst/>
                                <a:latin typeface="Cambria Math" panose="02040503050406030204" pitchFamily="18" charset="0"/>
                                <a:ea typeface="Calibri" panose="020F0502020204030204" pitchFamily="34" charset="0"/>
                                <a:cs typeface="Times New Roman" panose="02020603050405020304" pitchFamily="18" charset="0"/>
                              </a:rPr>
                              <m:t>𝑋</m:t>
                            </m:r>
                          </m:sub>
                        </m:sSub>
                      </m:num>
                      <m:den>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2400" i="1">
                                <a:effectLst/>
                                <a:latin typeface="Cambria Math" panose="02040503050406030204" pitchFamily="18" charset="0"/>
                                <a:ea typeface="Calibri" panose="020F0502020204030204" pitchFamily="34" charset="0"/>
                                <a:cs typeface="Times New Roman" panose="02020603050405020304" pitchFamily="18" charset="0"/>
                              </a:rPr>
                              <m:t>𝐼</m:t>
                            </m:r>
                          </m:e>
                          <m:sub>
                            <m:r>
                              <a:rPr lang="en-IN" sz="2400" i="1">
                                <a:effectLst/>
                                <a:latin typeface="Cambria Math" panose="02040503050406030204" pitchFamily="18" charset="0"/>
                                <a:ea typeface="Calibri" panose="020F0502020204030204" pitchFamily="34" charset="0"/>
                                <a:cs typeface="Times New Roman" panose="02020603050405020304" pitchFamily="18" charset="0"/>
                              </a:rPr>
                              <m:t>𝑋</m:t>
                            </m:r>
                          </m:sub>
                        </m:sSub>
                      </m:den>
                    </m:f>
                  </m:oMath>
                </a14:m>
                <a:endParaRPr lang="en-US" sz="1800" dirty="0">
                  <a:effectLst/>
                  <a:ea typeface="Calibri" panose="020F0502020204030204" pitchFamily="34" charset="0"/>
                  <a:cs typeface="Mangal" panose="02040503050203030202" pitchFamily="18" charset="0"/>
                </a:endParaRPr>
              </a:p>
              <a:p>
                <a:pPr marL="0" indent="0">
                  <a:buNone/>
                </a:pPr>
                <a:endParaRPr lang="en-US" dirty="0"/>
              </a:p>
            </p:txBody>
          </p:sp>
        </mc:Choice>
        <mc:Fallback>
          <p:sp>
            <p:nvSpPr>
              <p:cNvPr id="4" name="Content Placeholder 3">
                <a:extLst>
                  <a:ext uri="{FF2B5EF4-FFF2-40B4-BE49-F238E27FC236}">
                    <a16:creationId xmlns:a16="http://schemas.microsoft.com/office/drawing/2014/main" id="{2CC639C5-2B89-402D-87B3-A8FED9BE4CD0}"/>
                  </a:ext>
                </a:extLst>
              </p:cNvPr>
              <p:cNvSpPr>
                <a:spLocks noGrp="1" noRot="1" noChangeAspect="1" noMove="1" noResize="1" noEditPoints="1" noAdjustHandles="1" noChangeArrowheads="1" noChangeShapeType="1" noTextEdit="1"/>
              </p:cNvSpPr>
              <p:nvPr>
                <p:ph sz="half" idx="2"/>
              </p:nvPr>
            </p:nvSpPr>
            <p:spPr>
              <a:xfrm>
                <a:off x="1292225" y="2996952"/>
                <a:ext cx="3404911" cy="2632605"/>
              </a:xfrm>
              <a:blipFill>
                <a:blip r:embed="rId2"/>
                <a:stretch>
                  <a:fillRect l="-2683" t="-53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Content Placeholder 5">
                <a:extLst>
                  <a:ext uri="{FF2B5EF4-FFF2-40B4-BE49-F238E27FC236}">
                    <a16:creationId xmlns:a16="http://schemas.microsoft.com/office/drawing/2014/main" id="{62510543-2AE1-49E1-B91E-9470D33DAE09}"/>
                  </a:ext>
                </a:extLst>
              </p:cNvPr>
              <p:cNvGraphicFramePr>
                <a:graphicFrameLocks noGrp="1"/>
              </p:cNvGraphicFramePr>
              <p:nvPr>
                <p:ph sz="quarter" idx="4"/>
                <p:extLst>
                  <p:ext uri="{D42A27DB-BD31-4B8C-83A1-F6EECF244321}">
                    <p14:modId xmlns:p14="http://schemas.microsoft.com/office/powerpoint/2010/main" val="2517958576"/>
                  </p:ext>
                </p:extLst>
              </p:nvPr>
            </p:nvGraphicFramePr>
            <p:xfrm>
              <a:off x="5806380" y="3140968"/>
              <a:ext cx="5090220" cy="1991898"/>
            </p:xfrm>
            <a:graphic>
              <a:graphicData uri="http://schemas.openxmlformats.org/drawingml/2006/table">
                <a:tbl>
                  <a:tblPr firstRow="1" firstCol="1" bandRow="1">
                    <a:tableStyleId>{3B4B98B0-60AC-42C2-AFA5-B58CD77FA1E5}</a:tableStyleId>
                  </a:tblPr>
                  <a:tblGrid>
                    <a:gridCol w="1272283">
                      <a:extLst>
                        <a:ext uri="{9D8B030D-6E8A-4147-A177-3AD203B41FA5}">
                          <a16:colId xmlns:a16="http://schemas.microsoft.com/office/drawing/2014/main" val="163559060"/>
                        </a:ext>
                      </a:extLst>
                    </a:gridCol>
                    <a:gridCol w="1272283">
                      <a:extLst>
                        <a:ext uri="{9D8B030D-6E8A-4147-A177-3AD203B41FA5}">
                          <a16:colId xmlns:a16="http://schemas.microsoft.com/office/drawing/2014/main" val="168196342"/>
                        </a:ext>
                      </a:extLst>
                    </a:gridCol>
                    <a:gridCol w="1272827">
                      <a:extLst>
                        <a:ext uri="{9D8B030D-6E8A-4147-A177-3AD203B41FA5}">
                          <a16:colId xmlns:a16="http://schemas.microsoft.com/office/drawing/2014/main" val="936216799"/>
                        </a:ext>
                      </a:extLst>
                    </a:gridCol>
                    <a:gridCol w="1272827">
                      <a:extLst>
                        <a:ext uri="{9D8B030D-6E8A-4147-A177-3AD203B41FA5}">
                          <a16:colId xmlns:a16="http://schemas.microsoft.com/office/drawing/2014/main" val="1229887491"/>
                        </a:ext>
                      </a:extLst>
                    </a:gridCol>
                  </a:tblGrid>
                  <a:tr h="530428">
                    <a:tc>
                      <a:txBody>
                        <a:bodyPr/>
                        <a:lstStyle/>
                        <a:p>
                          <a:pPr>
                            <a:lnSpc>
                              <a:spcPct val="115000"/>
                            </a:lnSpc>
                            <a:spcAft>
                              <a:spcPts val="1000"/>
                            </a:spcAft>
                          </a:pPr>
                          <a:r>
                            <a:rPr lang="en-IN" sz="1000">
                              <a:effectLst/>
                            </a:rPr>
                            <a:t>Input Bias Current</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14:m>
                            <m:oMathPara xmlns:m="http://schemas.openxmlformats.org/officeDocument/2006/math">
                              <m:oMathParaPr>
                                <m:jc m:val="centerGroup"/>
                              </m:oMathParaPr>
                              <m:oMath xmlns:m="http://schemas.openxmlformats.org/officeDocument/2006/math">
                                <m:sSub>
                                  <m:sSubPr>
                                    <m:ctrlPr>
                                      <a:rPr lang="en-US" sz="1000" i="1">
                                        <a:effectLst/>
                                        <a:latin typeface="Cambria Math" panose="02040503050406030204" pitchFamily="18" charset="0"/>
                                      </a:rPr>
                                    </m:ctrlPr>
                                  </m:sSubPr>
                                  <m:e>
                                    <m:r>
                                      <a:rPr lang="en-IN" sz="1000">
                                        <a:effectLst/>
                                        <a:latin typeface="Cambria Math" panose="02040503050406030204" pitchFamily="18" charset="0"/>
                                      </a:rPr>
                                      <m:t>𝑰</m:t>
                                    </m:r>
                                  </m:e>
                                  <m:sub>
                                    <m:r>
                                      <a:rPr lang="en-IN" sz="1000">
                                        <a:effectLst/>
                                        <a:latin typeface="Cambria Math" panose="02040503050406030204" pitchFamily="18" charset="0"/>
                                      </a:rPr>
                                      <m:t>𝒀</m:t>
                                    </m:r>
                                  </m:sub>
                                </m:sSub>
                              </m:oMath>
                            </m:oMathPara>
                          </a14:m>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14:m>
                            <m:oMathPara xmlns:m="http://schemas.openxmlformats.org/officeDocument/2006/math">
                              <m:oMathParaPr>
                                <m:jc m:val="centerGroup"/>
                              </m:oMathParaPr>
                              <m:oMath xmlns:m="http://schemas.openxmlformats.org/officeDocument/2006/math">
                                <m:sSub>
                                  <m:sSubPr>
                                    <m:ctrlPr>
                                      <a:rPr lang="en-US" sz="1000" i="1">
                                        <a:effectLst/>
                                        <a:latin typeface="Cambria Math" panose="02040503050406030204" pitchFamily="18" charset="0"/>
                                      </a:rPr>
                                    </m:ctrlPr>
                                  </m:sSubPr>
                                  <m:e>
                                    <m:r>
                                      <a:rPr lang="en-IN" sz="1000">
                                        <a:effectLst/>
                                        <a:latin typeface="Cambria Math" panose="02040503050406030204" pitchFamily="18" charset="0"/>
                                      </a:rPr>
                                      <m:t>𝑽</m:t>
                                    </m:r>
                                  </m:e>
                                  <m:sub>
                                    <m:r>
                                      <a:rPr lang="en-IN" sz="1000">
                                        <a:effectLst/>
                                        <a:latin typeface="Cambria Math" panose="02040503050406030204" pitchFamily="18" charset="0"/>
                                      </a:rPr>
                                      <m:t>𝑿</m:t>
                                    </m:r>
                                  </m:sub>
                                </m:sSub>
                              </m:oMath>
                            </m:oMathPara>
                          </a14:m>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14:m>
                            <m:oMathPara xmlns:m="http://schemas.openxmlformats.org/officeDocument/2006/math">
                              <m:oMathParaPr>
                                <m:jc m:val="centerGroup"/>
                              </m:oMathParaPr>
                              <m:oMath xmlns:m="http://schemas.openxmlformats.org/officeDocument/2006/math">
                                <m:sSub>
                                  <m:sSubPr>
                                    <m:ctrlPr>
                                      <a:rPr lang="en-US" sz="1000" i="1">
                                        <a:effectLst/>
                                        <a:latin typeface="Cambria Math" panose="02040503050406030204" pitchFamily="18" charset="0"/>
                                      </a:rPr>
                                    </m:ctrlPr>
                                  </m:sSubPr>
                                  <m:e>
                                    <m:r>
                                      <a:rPr lang="en-IN" sz="1000">
                                        <a:effectLst/>
                                        <a:latin typeface="Cambria Math" panose="02040503050406030204" pitchFamily="18" charset="0"/>
                                      </a:rPr>
                                      <m:t>𝑹</m:t>
                                    </m:r>
                                  </m:e>
                                  <m:sub>
                                    <m:r>
                                      <a:rPr lang="en-IN" sz="1000">
                                        <a:effectLst/>
                                        <a:latin typeface="Cambria Math" panose="02040503050406030204" pitchFamily="18" charset="0"/>
                                      </a:rPr>
                                      <m:t>𝑿</m:t>
                                    </m:r>
                                  </m:sub>
                                </m:sSub>
                              </m:oMath>
                            </m:oMathPara>
                          </a14:m>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extLst>
                      <a:ext uri="{0D108BD9-81ED-4DB2-BD59-A6C34878D82A}">
                        <a16:rowId xmlns:a16="http://schemas.microsoft.com/office/drawing/2014/main" val="3457116545"/>
                      </a:ext>
                    </a:extLst>
                  </a:tr>
                  <a:tr h="292294">
                    <a:tc>
                      <a:txBody>
                        <a:bodyPr/>
                        <a:lstStyle/>
                        <a:p>
                          <a:pPr>
                            <a:lnSpc>
                              <a:spcPct val="115000"/>
                            </a:lnSpc>
                            <a:spcAft>
                              <a:spcPts val="1000"/>
                            </a:spcAft>
                          </a:pPr>
                          <a:r>
                            <a:rPr lang="en-IN" sz="1000">
                              <a:effectLst/>
                            </a:rPr>
                            <a:t>5µA</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r>
                            <a:rPr lang="en-IN" sz="1000">
                              <a:effectLst/>
                            </a:rPr>
                            <a:t>-3.88pA</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r>
                            <a:rPr lang="en-IN" sz="1000">
                              <a:effectLst/>
                            </a:rPr>
                            <a:t>177mV</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r>
                            <a:rPr lang="en-IN" sz="1000">
                              <a:effectLst/>
                            </a:rPr>
                            <a:t>35.4KΩ</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extLst>
                      <a:ext uri="{0D108BD9-81ED-4DB2-BD59-A6C34878D82A}">
                        <a16:rowId xmlns:a16="http://schemas.microsoft.com/office/drawing/2014/main" val="2714595455"/>
                      </a:ext>
                    </a:extLst>
                  </a:tr>
                  <a:tr h="292294">
                    <a:tc>
                      <a:txBody>
                        <a:bodyPr/>
                        <a:lstStyle/>
                        <a:p>
                          <a:pPr>
                            <a:lnSpc>
                              <a:spcPct val="115000"/>
                            </a:lnSpc>
                            <a:spcAft>
                              <a:spcPts val="1000"/>
                            </a:spcAft>
                          </a:pPr>
                          <a:r>
                            <a:rPr lang="en-IN" sz="1000">
                              <a:effectLst/>
                            </a:rPr>
                            <a:t>20µA</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r>
                            <a:rPr lang="en-IN" sz="1000">
                              <a:effectLst/>
                            </a:rPr>
                            <a:t>0A</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r>
                            <a:rPr lang="en-IN" sz="1000">
                              <a:effectLst/>
                            </a:rPr>
                            <a:t>136mV</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r>
                            <a:rPr lang="en-IN" sz="1000">
                              <a:effectLst/>
                            </a:rPr>
                            <a:t>27.2KΩ</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extLst>
                      <a:ext uri="{0D108BD9-81ED-4DB2-BD59-A6C34878D82A}">
                        <a16:rowId xmlns:a16="http://schemas.microsoft.com/office/drawing/2014/main" val="632716977"/>
                      </a:ext>
                    </a:extLst>
                  </a:tr>
                  <a:tr h="292294">
                    <a:tc>
                      <a:txBody>
                        <a:bodyPr/>
                        <a:lstStyle/>
                        <a:p>
                          <a:pPr>
                            <a:lnSpc>
                              <a:spcPct val="115000"/>
                            </a:lnSpc>
                            <a:spcAft>
                              <a:spcPts val="1000"/>
                            </a:spcAft>
                          </a:pPr>
                          <a:r>
                            <a:rPr lang="en-IN" sz="1000">
                              <a:effectLst/>
                            </a:rPr>
                            <a:t>50µA</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r>
                            <a:rPr lang="en-IN" sz="1000">
                              <a:effectLst/>
                            </a:rPr>
                            <a:t>212nA</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r>
                            <a:rPr lang="en-IN" sz="1000">
                              <a:effectLst/>
                            </a:rPr>
                            <a:t>133mV</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r>
                            <a:rPr lang="en-IN" sz="1000">
                              <a:effectLst/>
                            </a:rPr>
                            <a:t>26.6KΩ</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extLst>
                      <a:ext uri="{0D108BD9-81ED-4DB2-BD59-A6C34878D82A}">
                        <a16:rowId xmlns:a16="http://schemas.microsoft.com/office/drawing/2014/main" val="2473024778"/>
                      </a:ext>
                    </a:extLst>
                  </a:tr>
                  <a:tr h="292294">
                    <a:tc>
                      <a:txBody>
                        <a:bodyPr/>
                        <a:lstStyle/>
                        <a:p>
                          <a:pPr>
                            <a:lnSpc>
                              <a:spcPct val="115000"/>
                            </a:lnSpc>
                            <a:spcAft>
                              <a:spcPts val="1000"/>
                            </a:spcAft>
                          </a:pPr>
                          <a:r>
                            <a:rPr lang="en-IN" sz="1000">
                              <a:effectLst/>
                            </a:rPr>
                            <a:t>100µA</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r>
                            <a:rPr lang="en-IN" sz="1000">
                              <a:effectLst/>
                            </a:rPr>
                            <a:t>1.62µA</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r>
                            <a:rPr lang="en-IN" sz="1000">
                              <a:effectLst/>
                            </a:rPr>
                            <a:t>119mV</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r>
                            <a:rPr lang="en-IN" sz="1000">
                              <a:effectLst/>
                            </a:rPr>
                            <a:t>23.8KΩ</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extLst>
                      <a:ext uri="{0D108BD9-81ED-4DB2-BD59-A6C34878D82A}">
                        <a16:rowId xmlns:a16="http://schemas.microsoft.com/office/drawing/2014/main" val="3254866320"/>
                      </a:ext>
                    </a:extLst>
                  </a:tr>
                  <a:tr h="292294">
                    <a:tc>
                      <a:txBody>
                        <a:bodyPr/>
                        <a:lstStyle/>
                        <a:p>
                          <a:pPr>
                            <a:lnSpc>
                              <a:spcPct val="115000"/>
                            </a:lnSpc>
                            <a:spcAft>
                              <a:spcPts val="1000"/>
                            </a:spcAft>
                          </a:pPr>
                          <a:r>
                            <a:rPr lang="en-IN" sz="1000">
                              <a:effectLst/>
                            </a:rPr>
                            <a:t>200µA</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r>
                            <a:rPr lang="en-IN" sz="1000">
                              <a:effectLst/>
                            </a:rPr>
                            <a:t>3.94µA</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r>
                            <a:rPr lang="en-IN" sz="1000">
                              <a:effectLst/>
                            </a:rPr>
                            <a:t>106mV</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r>
                            <a:rPr lang="en-IN" sz="1000" dirty="0">
                              <a:effectLst/>
                            </a:rPr>
                            <a:t>21.2KΩ</a:t>
                          </a:r>
                          <a:endParaRPr lang="en-US" sz="900" dirty="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extLst>
                      <a:ext uri="{0D108BD9-81ED-4DB2-BD59-A6C34878D82A}">
                        <a16:rowId xmlns:a16="http://schemas.microsoft.com/office/drawing/2014/main" val="2964121234"/>
                      </a:ext>
                    </a:extLst>
                  </a:tr>
                </a:tbl>
              </a:graphicData>
            </a:graphic>
          </p:graphicFrame>
        </mc:Choice>
        <mc:Fallback xmlns="">
          <p:graphicFrame>
            <p:nvGraphicFramePr>
              <p:cNvPr id="6" name="Content Placeholder 5">
                <a:extLst>
                  <a:ext uri="{FF2B5EF4-FFF2-40B4-BE49-F238E27FC236}">
                    <a16:creationId xmlns:a16="http://schemas.microsoft.com/office/drawing/2014/main" id="{62510543-2AE1-49E1-B91E-9470D33DAE09}"/>
                  </a:ext>
                </a:extLst>
              </p:cNvPr>
              <p:cNvGraphicFramePr>
                <a:graphicFrameLocks noGrp="1"/>
              </p:cNvGraphicFramePr>
              <p:nvPr>
                <p:ph sz="quarter" idx="4"/>
                <p:extLst>
                  <p:ext uri="{D42A27DB-BD31-4B8C-83A1-F6EECF244321}">
                    <p14:modId xmlns:p14="http://schemas.microsoft.com/office/powerpoint/2010/main" val="2517958576"/>
                  </p:ext>
                </p:extLst>
              </p:nvPr>
            </p:nvGraphicFramePr>
            <p:xfrm>
              <a:off x="5806380" y="3140968"/>
              <a:ext cx="5090220" cy="1991898"/>
            </p:xfrm>
            <a:graphic>
              <a:graphicData uri="http://schemas.openxmlformats.org/drawingml/2006/table">
                <a:tbl>
                  <a:tblPr firstRow="1" firstCol="1" bandRow="1">
                    <a:tableStyleId>{3B4B98B0-60AC-42C2-AFA5-B58CD77FA1E5}</a:tableStyleId>
                  </a:tblPr>
                  <a:tblGrid>
                    <a:gridCol w="1272283">
                      <a:extLst>
                        <a:ext uri="{9D8B030D-6E8A-4147-A177-3AD203B41FA5}">
                          <a16:colId xmlns:a16="http://schemas.microsoft.com/office/drawing/2014/main" val="163559060"/>
                        </a:ext>
                      </a:extLst>
                    </a:gridCol>
                    <a:gridCol w="1272283">
                      <a:extLst>
                        <a:ext uri="{9D8B030D-6E8A-4147-A177-3AD203B41FA5}">
                          <a16:colId xmlns:a16="http://schemas.microsoft.com/office/drawing/2014/main" val="168196342"/>
                        </a:ext>
                      </a:extLst>
                    </a:gridCol>
                    <a:gridCol w="1272827">
                      <a:extLst>
                        <a:ext uri="{9D8B030D-6E8A-4147-A177-3AD203B41FA5}">
                          <a16:colId xmlns:a16="http://schemas.microsoft.com/office/drawing/2014/main" val="936216799"/>
                        </a:ext>
                      </a:extLst>
                    </a:gridCol>
                    <a:gridCol w="1272827">
                      <a:extLst>
                        <a:ext uri="{9D8B030D-6E8A-4147-A177-3AD203B41FA5}">
                          <a16:colId xmlns:a16="http://schemas.microsoft.com/office/drawing/2014/main" val="1229887491"/>
                        </a:ext>
                      </a:extLst>
                    </a:gridCol>
                  </a:tblGrid>
                  <a:tr h="530428">
                    <a:tc>
                      <a:txBody>
                        <a:bodyPr/>
                        <a:lstStyle/>
                        <a:p>
                          <a:pPr>
                            <a:lnSpc>
                              <a:spcPct val="115000"/>
                            </a:lnSpc>
                            <a:spcAft>
                              <a:spcPts val="1000"/>
                            </a:spcAft>
                          </a:pPr>
                          <a:r>
                            <a:rPr lang="en-IN" sz="1000">
                              <a:effectLst/>
                            </a:rPr>
                            <a:t>Input Bias Current</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endParaRPr lang="en-US"/>
                        </a:p>
                      </a:txBody>
                      <a:tcPr marL="54497" marR="54497" marT="0" marB="0">
                        <a:blipFill>
                          <a:blip r:embed="rId3"/>
                          <a:stretch>
                            <a:fillRect l="-100000" t="-3448" r="-200478" b="-278161"/>
                          </a:stretch>
                        </a:blipFill>
                      </a:tcPr>
                    </a:tc>
                    <a:tc>
                      <a:txBody>
                        <a:bodyPr/>
                        <a:lstStyle/>
                        <a:p>
                          <a:endParaRPr lang="en-US"/>
                        </a:p>
                      </a:txBody>
                      <a:tcPr marL="54497" marR="54497" marT="0" marB="0">
                        <a:blipFill>
                          <a:blip r:embed="rId3"/>
                          <a:stretch>
                            <a:fillRect l="-200000" t="-3448" r="-100478" b="-278161"/>
                          </a:stretch>
                        </a:blipFill>
                      </a:tcPr>
                    </a:tc>
                    <a:tc>
                      <a:txBody>
                        <a:bodyPr/>
                        <a:lstStyle/>
                        <a:p>
                          <a:endParaRPr lang="en-US"/>
                        </a:p>
                      </a:txBody>
                      <a:tcPr marL="54497" marR="54497" marT="0" marB="0">
                        <a:blipFill>
                          <a:blip r:embed="rId3"/>
                          <a:stretch>
                            <a:fillRect l="-300000" t="-3448" r="-478" b="-278161"/>
                          </a:stretch>
                        </a:blipFill>
                      </a:tcPr>
                    </a:tc>
                    <a:extLst>
                      <a:ext uri="{0D108BD9-81ED-4DB2-BD59-A6C34878D82A}">
                        <a16:rowId xmlns:a16="http://schemas.microsoft.com/office/drawing/2014/main" val="3457116545"/>
                      </a:ext>
                    </a:extLst>
                  </a:tr>
                  <a:tr h="292294">
                    <a:tc>
                      <a:txBody>
                        <a:bodyPr/>
                        <a:lstStyle/>
                        <a:p>
                          <a:pPr>
                            <a:lnSpc>
                              <a:spcPct val="115000"/>
                            </a:lnSpc>
                            <a:spcAft>
                              <a:spcPts val="1000"/>
                            </a:spcAft>
                          </a:pPr>
                          <a:r>
                            <a:rPr lang="en-IN" sz="1000">
                              <a:effectLst/>
                            </a:rPr>
                            <a:t>5µA</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r>
                            <a:rPr lang="en-IN" sz="1000">
                              <a:effectLst/>
                            </a:rPr>
                            <a:t>-3.88pA</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r>
                            <a:rPr lang="en-IN" sz="1000">
                              <a:effectLst/>
                            </a:rPr>
                            <a:t>177mV</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r>
                            <a:rPr lang="en-IN" sz="1000">
                              <a:effectLst/>
                            </a:rPr>
                            <a:t>35.4KΩ</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extLst>
                      <a:ext uri="{0D108BD9-81ED-4DB2-BD59-A6C34878D82A}">
                        <a16:rowId xmlns:a16="http://schemas.microsoft.com/office/drawing/2014/main" val="2714595455"/>
                      </a:ext>
                    </a:extLst>
                  </a:tr>
                  <a:tr h="292294">
                    <a:tc>
                      <a:txBody>
                        <a:bodyPr/>
                        <a:lstStyle/>
                        <a:p>
                          <a:pPr>
                            <a:lnSpc>
                              <a:spcPct val="115000"/>
                            </a:lnSpc>
                            <a:spcAft>
                              <a:spcPts val="1000"/>
                            </a:spcAft>
                          </a:pPr>
                          <a:r>
                            <a:rPr lang="en-IN" sz="1000">
                              <a:effectLst/>
                            </a:rPr>
                            <a:t>20µA</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r>
                            <a:rPr lang="en-IN" sz="1000">
                              <a:effectLst/>
                            </a:rPr>
                            <a:t>0A</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r>
                            <a:rPr lang="en-IN" sz="1000">
                              <a:effectLst/>
                            </a:rPr>
                            <a:t>136mV</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r>
                            <a:rPr lang="en-IN" sz="1000">
                              <a:effectLst/>
                            </a:rPr>
                            <a:t>27.2KΩ</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extLst>
                      <a:ext uri="{0D108BD9-81ED-4DB2-BD59-A6C34878D82A}">
                        <a16:rowId xmlns:a16="http://schemas.microsoft.com/office/drawing/2014/main" val="632716977"/>
                      </a:ext>
                    </a:extLst>
                  </a:tr>
                  <a:tr h="292294">
                    <a:tc>
                      <a:txBody>
                        <a:bodyPr/>
                        <a:lstStyle/>
                        <a:p>
                          <a:pPr>
                            <a:lnSpc>
                              <a:spcPct val="115000"/>
                            </a:lnSpc>
                            <a:spcAft>
                              <a:spcPts val="1000"/>
                            </a:spcAft>
                          </a:pPr>
                          <a:r>
                            <a:rPr lang="en-IN" sz="1000">
                              <a:effectLst/>
                            </a:rPr>
                            <a:t>50µA</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r>
                            <a:rPr lang="en-IN" sz="1000">
                              <a:effectLst/>
                            </a:rPr>
                            <a:t>212nA</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r>
                            <a:rPr lang="en-IN" sz="1000">
                              <a:effectLst/>
                            </a:rPr>
                            <a:t>133mV</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r>
                            <a:rPr lang="en-IN" sz="1000">
                              <a:effectLst/>
                            </a:rPr>
                            <a:t>26.6KΩ</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extLst>
                      <a:ext uri="{0D108BD9-81ED-4DB2-BD59-A6C34878D82A}">
                        <a16:rowId xmlns:a16="http://schemas.microsoft.com/office/drawing/2014/main" val="2473024778"/>
                      </a:ext>
                    </a:extLst>
                  </a:tr>
                  <a:tr h="292294">
                    <a:tc>
                      <a:txBody>
                        <a:bodyPr/>
                        <a:lstStyle/>
                        <a:p>
                          <a:pPr>
                            <a:lnSpc>
                              <a:spcPct val="115000"/>
                            </a:lnSpc>
                            <a:spcAft>
                              <a:spcPts val="1000"/>
                            </a:spcAft>
                          </a:pPr>
                          <a:r>
                            <a:rPr lang="en-IN" sz="1000">
                              <a:effectLst/>
                            </a:rPr>
                            <a:t>100µA</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r>
                            <a:rPr lang="en-IN" sz="1000">
                              <a:effectLst/>
                            </a:rPr>
                            <a:t>1.62µA</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r>
                            <a:rPr lang="en-IN" sz="1000">
                              <a:effectLst/>
                            </a:rPr>
                            <a:t>119mV</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r>
                            <a:rPr lang="en-IN" sz="1000">
                              <a:effectLst/>
                            </a:rPr>
                            <a:t>23.8KΩ</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extLst>
                      <a:ext uri="{0D108BD9-81ED-4DB2-BD59-A6C34878D82A}">
                        <a16:rowId xmlns:a16="http://schemas.microsoft.com/office/drawing/2014/main" val="3254866320"/>
                      </a:ext>
                    </a:extLst>
                  </a:tr>
                  <a:tr h="292294">
                    <a:tc>
                      <a:txBody>
                        <a:bodyPr/>
                        <a:lstStyle/>
                        <a:p>
                          <a:pPr>
                            <a:lnSpc>
                              <a:spcPct val="115000"/>
                            </a:lnSpc>
                            <a:spcAft>
                              <a:spcPts val="1000"/>
                            </a:spcAft>
                          </a:pPr>
                          <a:r>
                            <a:rPr lang="en-IN" sz="1000">
                              <a:effectLst/>
                            </a:rPr>
                            <a:t>200µA</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r>
                            <a:rPr lang="en-IN" sz="1000">
                              <a:effectLst/>
                            </a:rPr>
                            <a:t>3.94µA</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r>
                            <a:rPr lang="en-IN" sz="1000">
                              <a:effectLst/>
                            </a:rPr>
                            <a:t>106mV</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r>
                            <a:rPr lang="en-IN" sz="1000" dirty="0">
                              <a:effectLst/>
                            </a:rPr>
                            <a:t>21.2KΩ</a:t>
                          </a:r>
                          <a:endParaRPr lang="en-US" sz="900" dirty="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extLst>
                      <a:ext uri="{0D108BD9-81ED-4DB2-BD59-A6C34878D82A}">
                        <a16:rowId xmlns:a16="http://schemas.microsoft.com/office/drawing/2014/main" val="2964121234"/>
                      </a:ext>
                    </a:extLst>
                  </a:tr>
                </a:tbl>
              </a:graphicData>
            </a:graphic>
          </p:graphicFrame>
        </mc:Fallback>
      </mc:AlternateContent>
    </p:spTree>
    <p:extLst>
      <p:ext uri="{BB962C8B-B14F-4D97-AF65-F5344CB8AC3E}">
        <p14:creationId xmlns:p14="http://schemas.microsoft.com/office/powerpoint/2010/main" val="286610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B130A-1F63-4F9C-8FDB-21E3A9BE9750}"/>
              </a:ext>
            </a:extLst>
          </p:cNvPr>
          <p:cNvSpPr>
            <a:spLocks noGrp="1"/>
          </p:cNvSpPr>
          <p:nvPr>
            <p:ph type="title"/>
          </p:nvPr>
        </p:nvSpPr>
        <p:spPr/>
        <p:txBody>
          <a:bodyPr/>
          <a:lstStyle/>
          <a:p>
            <a:r>
              <a:rPr lang="en-US" dirty="0"/>
              <a:t>Studying the Port Relationship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930222-5A10-4452-8C8C-9A04898897EE}"/>
                  </a:ext>
                </a:extLst>
              </p:cNvPr>
              <p:cNvSpPr>
                <a:spLocks noGrp="1"/>
              </p:cNvSpPr>
              <p:nvPr>
                <p:ph idx="1"/>
              </p:nvPr>
            </p:nvSpPr>
            <p:spPr>
              <a:xfrm>
                <a:off x="2133972" y="2556932"/>
                <a:ext cx="8064896" cy="3318936"/>
              </a:xfrm>
            </p:spPr>
            <p:txBody>
              <a:bodyPr>
                <a:normAutofit fontScale="92500"/>
              </a:bodyPr>
              <a:lstStyle/>
              <a:p>
                <a:r>
                  <a:rPr lang="en-IN" sz="2200" dirty="0"/>
                  <a:t>As the Input Bias Current increases, the value of </a:t>
                </a:r>
                <a14:m>
                  <m:oMath xmlns:m="http://schemas.openxmlformats.org/officeDocument/2006/math">
                    <m:sSub>
                      <m:sSubPr>
                        <m:ctrlPr>
                          <a:rPr lang="en-US" sz="2200" i="1">
                            <a:latin typeface="Cambria Math" panose="02040503050406030204" pitchFamily="18" charset="0"/>
                          </a:rPr>
                        </m:ctrlPr>
                      </m:sSubPr>
                      <m:e>
                        <m:r>
                          <a:rPr lang="en-IN" sz="2200" i="1">
                            <a:latin typeface="Cambria Math" panose="02040503050406030204" pitchFamily="18" charset="0"/>
                          </a:rPr>
                          <m:t>𝑅</m:t>
                        </m:r>
                      </m:e>
                      <m:sub>
                        <m:r>
                          <a:rPr lang="en-IN" sz="2200" i="1">
                            <a:latin typeface="Cambria Math" panose="02040503050406030204" pitchFamily="18" charset="0"/>
                          </a:rPr>
                          <m:t>𝑋</m:t>
                        </m:r>
                      </m:sub>
                    </m:sSub>
                  </m:oMath>
                </a14:m>
                <a:r>
                  <a:rPr lang="en-IN" sz="2200" dirty="0"/>
                  <a:t> decreases. This is consistent with the theory where </a:t>
                </a:r>
                <a14:m>
                  <m:oMath xmlns:m="http://schemas.openxmlformats.org/officeDocument/2006/math">
                    <m:sSub>
                      <m:sSubPr>
                        <m:ctrlPr>
                          <a:rPr lang="en-US" sz="2200" i="1">
                            <a:latin typeface="Cambria Math" panose="02040503050406030204" pitchFamily="18" charset="0"/>
                          </a:rPr>
                        </m:ctrlPr>
                      </m:sSubPr>
                      <m:e>
                        <m:r>
                          <a:rPr lang="en-IN" sz="2200" i="1">
                            <a:latin typeface="Cambria Math" panose="02040503050406030204" pitchFamily="18" charset="0"/>
                          </a:rPr>
                          <m:t>𝑅</m:t>
                        </m:r>
                      </m:e>
                      <m:sub>
                        <m:r>
                          <a:rPr lang="en-IN" sz="2200" i="1">
                            <a:latin typeface="Cambria Math" panose="02040503050406030204" pitchFamily="18" charset="0"/>
                          </a:rPr>
                          <m:t>𝑋</m:t>
                        </m:r>
                      </m:sub>
                    </m:sSub>
                  </m:oMath>
                </a14:m>
                <a:r>
                  <a:rPr lang="en-IN" sz="2200" dirty="0"/>
                  <a:t> has an inverse dependence on </a:t>
                </a:r>
                <a14:m>
                  <m:oMath xmlns:m="http://schemas.openxmlformats.org/officeDocument/2006/math">
                    <m:sSub>
                      <m:sSubPr>
                        <m:ctrlPr>
                          <a:rPr lang="en-US" sz="2200" i="1">
                            <a:latin typeface="Cambria Math" panose="02040503050406030204" pitchFamily="18" charset="0"/>
                          </a:rPr>
                        </m:ctrlPr>
                      </m:sSubPr>
                      <m:e>
                        <m:r>
                          <a:rPr lang="en-IN" sz="2200" i="1">
                            <a:latin typeface="Cambria Math" panose="02040503050406030204" pitchFamily="18" charset="0"/>
                          </a:rPr>
                          <m:t>𝐼</m:t>
                        </m:r>
                      </m:e>
                      <m:sub>
                        <m:r>
                          <a:rPr lang="en-IN" sz="2200" i="1">
                            <a:latin typeface="Cambria Math" panose="02040503050406030204" pitchFamily="18" charset="0"/>
                          </a:rPr>
                          <m:t>𝐵</m:t>
                        </m:r>
                      </m:sub>
                    </m:sSub>
                  </m:oMath>
                </a14:m>
                <a:r>
                  <a:rPr lang="en-IN" sz="2200" dirty="0"/>
                  <a:t>.</a:t>
                </a:r>
                <a:endParaRPr lang="en-US" sz="2200" dirty="0"/>
              </a:p>
              <a:p>
                <a:r>
                  <a:rPr lang="en-IN" sz="2200" dirty="0"/>
                  <a:t>The value of </a:t>
                </a:r>
                <a14:m>
                  <m:oMath xmlns:m="http://schemas.openxmlformats.org/officeDocument/2006/math">
                    <m:sSub>
                      <m:sSubPr>
                        <m:ctrlPr>
                          <a:rPr lang="en-US" sz="2200" i="1">
                            <a:latin typeface="Cambria Math" panose="02040503050406030204" pitchFamily="18" charset="0"/>
                          </a:rPr>
                        </m:ctrlPr>
                      </m:sSubPr>
                      <m:e>
                        <m:r>
                          <a:rPr lang="en-IN" sz="2200" i="1">
                            <a:latin typeface="Cambria Math" panose="02040503050406030204" pitchFamily="18" charset="0"/>
                          </a:rPr>
                          <m:t>𝐼</m:t>
                        </m:r>
                      </m:e>
                      <m:sub>
                        <m:r>
                          <a:rPr lang="en-IN" sz="2200" i="1">
                            <a:latin typeface="Cambria Math" panose="02040503050406030204" pitchFamily="18" charset="0"/>
                          </a:rPr>
                          <m:t>𝑌</m:t>
                        </m:r>
                      </m:sub>
                    </m:sSub>
                  </m:oMath>
                </a14:m>
                <a:r>
                  <a:rPr lang="en-IN" sz="2200" dirty="0"/>
                  <a:t> increases with the increase of input bias current. </a:t>
                </a:r>
                <a:r>
                  <a:rPr lang="en-IN" sz="2200" b="1" dirty="0"/>
                  <a:t>This is not ideal behaviour</a:t>
                </a:r>
                <a:r>
                  <a:rPr lang="en-IN" sz="2200" dirty="0"/>
                  <a:t>.</a:t>
                </a:r>
              </a:p>
              <a:p>
                <a:r>
                  <a:rPr lang="en-IN" sz="2200" dirty="0"/>
                  <a:t>For values of Bias Current above 100µA, the value of </a:t>
                </a:r>
                <a14:m>
                  <m:oMath xmlns:m="http://schemas.openxmlformats.org/officeDocument/2006/math">
                    <m:sSub>
                      <m:sSubPr>
                        <m:ctrlPr>
                          <a:rPr lang="en-US" sz="2200" i="1">
                            <a:latin typeface="Cambria Math" panose="02040503050406030204" pitchFamily="18" charset="0"/>
                          </a:rPr>
                        </m:ctrlPr>
                      </m:sSubPr>
                      <m:e>
                        <m:r>
                          <a:rPr lang="en-IN" sz="2200" i="1">
                            <a:latin typeface="Cambria Math" panose="02040503050406030204" pitchFamily="18" charset="0"/>
                          </a:rPr>
                          <m:t>𝐼</m:t>
                        </m:r>
                      </m:e>
                      <m:sub>
                        <m:r>
                          <a:rPr lang="en-IN" sz="2200" i="1">
                            <a:latin typeface="Cambria Math" panose="02040503050406030204" pitchFamily="18" charset="0"/>
                          </a:rPr>
                          <m:t>𝑌</m:t>
                        </m:r>
                      </m:sub>
                    </m:sSub>
                    <m:r>
                      <a:rPr lang="en-IN" sz="2200" i="1">
                        <a:latin typeface="Cambria Math" panose="02040503050406030204" pitchFamily="18" charset="0"/>
                      </a:rPr>
                      <m:t> </m:t>
                    </m:r>
                  </m:oMath>
                </a14:m>
                <a:r>
                  <a:rPr lang="en-IN" sz="2200" dirty="0"/>
                  <a:t>is significantly non-zero that the port parameters no longer hold true.</a:t>
                </a:r>
                <a:endParaRPr lang="en-US" sz="2200" dirty="0"/>
              </a:p>
              <a:p>
                <a:pPr marL="0" indent="0">
                  <a:lnSpc>
                    <a:spcPct val="115000"/>
                  </a:lnSpc>
                  <a:spcAft>
                    <a:spcPts val="1000"/>
                  </a:spcAft>
                  <a:buNone/>
                </a:pPr>
                <a:endParaRPr lang="en-IN" sz="1800" dirty="0">
                  <a:latin typeface="Times New Roman" panose="02020603050405020304" pitchFamily="18" charset="0"/>
                  <a:ea typeface="Calibri" panose="020F0502020204030204" pitchFamily="34" charset="0"/>
                  <a:cs typeface="Mangal" panose="02040503050203030202" pitchFamily="18" charset="0"/>
                </a:endParaRPr>
              </a:p>
              <a:p>
                <a:pPr>
                  <a:lnSpc>
                    <a:spcPct val="115000"/>
                  </a:lnSpc>
                  <a:spcAft>
                    <a:spcPts val="1000"/>
                  </a:spcAft>
                  <a:buFont typeface="Wingdings" panose="05000000000000000000" pitchFamily="2" charset="2"/>
                  <a:buChar char="v"/>
                </a:pPr>
                <a:r>
                  <a:rPr lang="en-IN" sz="1800" dirty="0">
                    <a:solidFill>
                      <a:schemeClr val="accent3">
                        <a:lumMod val="75000"/>
                      </a:schemeClr>
                    </a:solidFill>
                    <a:effectLst/>
                    <a:latin typeface="Times New Roman" panose="02020603050405020304" pitchFamily="18" charset="0"/>
                    <a:ea typeface="Calibri" panose="020F0502020204030204" pitchFamily="34" charset="0"/>
                    <a:cs typeface="Mangal" panose="02040503050203030202" pitchFamily="18" charset="0"/>
                  </a:rPr>
                  <a:t>Safe Region of Operation of Input Bias Current is </a:t>
                </a:r>
                <a:r>
                  <a:rPr lang="en-IN" sz="1800" b="1" dirty="0">
                    <a:solidFill>
                      <a:schemeClr val="accent3">
                        <a:lumMod val="75000"/>
                      </a:schemeClr>
                    </a:solidFill>
                    <a:effectLst/>
                    <a:latin typeface="Times New Roman" panose="02020603050405020304" pitchFamily="18" charset="0"/>
                    <a:ea typeface="Calibri" panose="020F0502020204030204" pitchFamily="34" charset="0"/>
                    <a:cs typeface="Mangal" panose="02040503050203030202" pitchFamily="18" charset="0"/>
                  </a:rPr>
                  <a:t>1µA to 50µA</a:t>
                </a:r>
                <a:endParaRPr lang="en-US" sz="1800" dirty="0">
                  <a:solidFill>
                    <a:schemeClr val="accent3">
                      <a:lumMod val="75000"/>
                    </a:schemeClr>
                  </a:solidFill>
                  <a:effectLst/>
                  <a:latin typeface="Calibri" panose="020F0502020204030204" pitchFamily="34" charset="0"/>
                  <a:ea typeface="Calibri" panose="020F0502020204030204" pitchFamily="34" charset="0"/>
                  <a:cs typeface="Mangal" panose="02040503050203030202" pitchFamily="18" charset="0"/>
                </a:endParaRPr>
              </a:p>
              <a:p>
                <a:pPr>
                  <a:buFont typeface="Wingdings" panose="05000000000000000000" pitchFamily="2" charset="2"/>
                  <a:buChar char="v"/>
                </a:pPr>
                <a:endParaRPr lang="en-US" dirty="0"/>
              </a:p>
            </p:txBody>
          </p:sp>
        </mc:Choice>
        <mc:Fallback xmlns="">
          <p:sp>
            <p:nvSpPr>
              <p:cNvPr id="3" name="Content Placeholder 2">
                <a:extLst>
                  <a:ext uri="{FF2B5EF4-FFF2-40B4-BE49-F238E27FC236}">
                    <a16:creationId xmlns:a16="http://schemas.microsoft.com/office/drawing/2014/main" id="{ED930222-5A10-4452-8C8C-9A04898897EE}"/>
                  </a:ext>
                </a:extLst>
              </p:cNvPr>
              <p:cNvSpPr>
                <a:spLocks noGrp="1" noRot="1" noChangeAspect="1" noMove="1" noResize="1" noEditPoints="1" noAdjustHandles="1" noChangeArrowheads="1" noChangeShapeType="1" noTextEdit="1"/>
              </p:cNvSpPr>
              <p:nvPr>
                <p:ph idx="1"/>
              </p:nvPr>
            </p:nvSpPr>
            <p:spPr>
              <a:xfrm>
                <a:off x="2133972" y="2556932"/>
                <a:ext cx="8064896" cy="3318936"/>
              </a:xfrm>
              <a:blipFill>
                <a:blip r:embed="rId2"/>
                <a:stretch>
                  <a:fillRect l="-907" t="-1835" r="-151"/>
                </a:stretch>
              </a:blipFill>
            </p:spPr>
            <p:txBody>
              <a:bodyPr/>
              <a:lstStyle/>
              <a:p>
                <a:r>
                  <a:rPr lang="en-US">
                    <a:noFill/>
                  </a:rPr>
                  <a:t> </a:t>
                </a:r>
              </a:p>
            </p:txBody>
          </p:sp>
        </mc:Fallback>
      </mc:AlternateContent>
    </p:spTree>
    <p:extLst>
      <p:ext uri="{BB962C8B-B14F-4D97-AF65-F5344CB8AC3E}">
        <p14:creationId xmlns:p14="http://schemas.microsoft.com/office/powerpoint/2010/main" val="2870117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23CF6-7B6F-403F-B040-03E4165FD7A3}"/>
              </a:ext>
            </a:extLst>
          </p:cNvPr>
          <p:cNvSpPr>
            <a:spLocks noGrp="1"/>
          </p:cNvSpPr>
          <p:nvPr>
            <p:ph type="title"/>
          </p:nvPr>
        </p:nvSpPr>
        <p:spPr/>
        <p:txBody>
          <a:bodyPr/>
          <a:lstStyle/>
          <a:p>
            <a:r>
              <a:rPr lang="en-US" dirty="0"/>
              <a:t>CCCII Based Schmitt Trigger</a:t>
            </a:r>
          </a:p>
        </p:txBody>
      </p:sp>
      <p:sp>
        <p:nvSpPr>
          <p:cNvPr id="4" name="Content Placeholder 3">
            <a:extLst>
              <a:ext uri="{FF2B5EF4-FFF2-40B4-BE49-F238E27FC236}">
                <a16:creationId xmlns:a16="http://schemas.microsoft.com/office/drawing/2014/main" id="{41DE115B-9853-4996-9362-C9900F9CBCC5}"/>
              </a:ext>
            </a:extLst>
          </p:cNvPr>
          <p:cNvSpPr>
            <a:spLocks noGrp="1"/>
          </p:cNvSpPr>
          <p:nvPr>
            <p:ph sz="half" idx="2"/>
          </p:nvPr>
        </p:nvSpPr>
        <p:spPr>
          <a:xfrm>
            <a:off x="6196181" y="2708920"/>
            <a:ext cx="4717075" cy="3310128"/>
          </a:xfrm>
        </p:spPr>
        <p:txBody>
          <a:bodyPr>
            <a:normAutofit lnSpcReduction="10000"/>
          </a:bodyPr>
          <a:lstStyle/>
          <a:p>
            <a:r>
              <a:rPr lang="en-US" dirty="0"/>
              <a:t>Non-inverting Schmitt Trigger with Clockwise Hysteresis made using CCCII with 2 passive components.</a:t>
            </a:r>
          </a:p>
          <a:p>
            <a:r>
              <a:rPr lang="en-US" dirty="0"/>
              <a:t>For Inverting Schmitt Trigger with Counter-Clockwise Hysteresis, just Switch the Z+ and Z- Ports.</a:t>
            </a:r>
          </a:p>
          <a:p>
            <a:pPr>
              <a:buFont typeface="Wingdings" panose="05000000000000000000" pitchFamily="2" charset="2"/>
              <a:buChar char="v"/>
            </a:pPr>
            <a:r>
              <a:rPr lang="en-US" dirty="0">
                <a:solidFill>
                  <a:schemeClr val="accent3">
                    <a:lumMod val="75000"/>
                  </a:schemeClr>
                </a:solidFill>
              </a:rPr>
              <a:t>Dual Output Schmitt Trigger using a Single CCCII Block</a:t>
            </a:r>
          </a:p>
        </p:txBody>
      </p:sp>
      <p:pic>
        <p:nvPicPr>
          <p:cNvPr id="5" name="Content Placeholder 4">
            <a:extLst>
              <a:ext uri="{FF2B5EF4-FFF2-40B4-BE49-F238E27FC236}">
                <a16:creationId xmlns:a16="http://schemas.microsoft.com/office/drawing/2014/main" id="{AF148778-5750-426B-A942-E43EA2C9F637}"/>
              </a:ext>
            </a:extLst>
          </p:cNvPr>
          <p:cNvPicPr>
            <a:picLocks noGrp="1" noChangeAspect="1"/>
          </p:cNvPicPr>
          <p:nvPr>
            <p:ph sz="half" idx="1"/>
          </p:nvPr>
        </p:nvPicPr>
        <p:blipFill>
          <a:blip r:embed="rId3"/>
          <a:stretch>
            <a:fillRect/>
          </a:stretch>
        </p:blipFill>
        <p:spPr>
          <a:xfrm>
            <a:off x="1298575" y="2927279"/>
            <a:ext cx="4716463" cy="2576654"/>
          </a:xfrm>
          <a:prstGeom prst="rect">
            <a:avLst/>
          </a:prstGeom>
        </p:spPr>
      </p:pic>
    </p:spTree>
    <p:extLst>
      <p:ext uri="{BB962C8B-B14F-4D97-AF65-F5344CB8AC3E}">
        <p14:creationId xmlns:p14="http://schemas.microsoft.com/office/powerpoint/2010/main" val="152827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EAE64-1FE5-490B-8142-EC7178BD39F8}"/>
              </a:ext>
            </a:extLst>
          </p:cNvPr>
          <p:cNvSpPr>
            <a:spLocks noGrp="1"/>
          </p:cNvSpPr>
          <p:nvPr>
            <p:ph type="title"/>
          </p:nvPr>
        </p:nvSpPr>
        <p:spPr/>
        <p:txBody>
          <a:bodyPr/>
          <a:lstStyle/>
          <a:p>
            <a:r>
              <a:rPr lang="en-US" dirty="0"/>
              <a:t>Non-Inverting Schmitt Trigger</a:t>
            </a:r>
          </a:p>
        </p:txBody>
      </p:sp>
      <p:sp>
        <p:nvSpPr>
          <p:cNvPr id="3" name="Text Placeholder 2">
            <a:extLst>
              <a:ext uri="{FF2B5EF4-FFF2-40B4-BE49-F238E27FC236}">
                <a16:creationId xmlns:a16="http://schemas.microsoft.com/office/drawing/2014/main" id="{FE7D5B3A-E449-4D85-B267-B72E7D43AFD4}"/>
              </a:ext>
            </a:extLst>
          </p:cNvPr>
          <p:cNvSpPr>
            <a:spLocks noGrp="1"/>
          </p:cNvSpPr>
          <p:nvPr>
            <p:ph type="body" idx="1"/>
          </p:nvPr>
        </p:nvSpPr>
        <p:spPr>
          <a:xfrm>
            <a:off x="2300731" y="2476500"/>
            <a:ext cx="4717075" cy="576262"/>
          </a:xfrm>
        </p:spPr>
        <p:txBody>
          <a:bodyPr/>
          <a:lstStyle/>
          <a:p>
            <a:r>
              <a:rPr lang="en-US" dirty="0"/>
              <a:t>Transient Analysis</a:t>
            </a:r>
          </a:p>
        </p:txBody>
      </p:sp>
      <p:sp>
        <p:nvSpPr>
          <p:cNvPr id="5" name="Text Placeholder 4">
            <a:extLst>
              <a:ext uri="{FF2B5EF4-FFF2-40B4-BE49-F238E27FC236}">
                <a16:creationId xmlns:a16="http://schemas.microsoft.com/office/drawing/2014/main" id="{BB7C88F6-2D12-4841-827F-884543AE7537}"/>
              </a:ext>
            </a:extLst>
          </p:cNvPr>
          <p:cNvSpPr>
            <a:spLocks noGrp="1"/>
          </p:cNvSpPr>
          <p:nvPr>
            <p:ph type="body" sz="quarter" idx="3"/>
          </p:nvPr>
        </p:nvSpPr>
        <p:spPr>
          <a:xfrm>
            <a:off x="7028891" y="2764631"/>
            <a:ext cx="3456384" cy="576262"/>
          </a:xfrm>
        </p:spPr>
        <p:txBody>
          <a:bodyPr/>
          <a:lstStyle/>
          <a:p>
            <a:pPr algn="ctr"/>
            <a:r>
              <a:rPr lang="en-US" dirty="0"/>
              <a:t>Transfer Characteristics (CW Hysteresis)</a:t>
            </a:r>
          </a:p>
        </p:txBody>
      </p:sp>
      <p:pic>
        <p:nvPicPr>
          <p:cNvPr id="7" name="Content Placeholder 6">
            <a:extLst>
              <a:ext uri="{FF2B5EF4-FFF2-40B4-BE49-F238E27FC236}">
                <a16:creationId xmlns:a16="http://schemas.microsoft.com/office/drawing/2014/main" id="{B51BAC8A-82A2-4C8A-9BE4-2758BBE96140}"/>
              </a:ext>
            </a:extLst>
          </p:cNvPr>
          <p:cNvPicPr>
            <a:picLocks noGrp="1" noChangeAspect="1"/>
          </p:cNvPicPr>
          <p:nvPr>
            <p:ph sz="half" idx="2"/>
          </p:nvPr>
        </p:nvPicPr>
        <p:blipFill>
          <a:blip r:embed="rId2"/>
          <a:stretch>
            <a:fillRect/>
          </a:stretch>
        </p:blipFill>
        <p:spPr>
          <a:xfrm>
            <a:off x="1989956" y="3243262"/>
            <a:ext cx="3508565" cy="2994049"/>
          </a:xfrm>
          <a:prstGeom prst="rect">
            <a:avLst/>
          </a:prstGeom>
        </p:spPr>
      </p:pic>
      <p:pic>
        <p:nvPicPr>
          <p:cNvPr id="8" name="Content Placeholder 7">
            <a:extLst>
              <a:ext uri="{FF2B5EF4-FFF2-40B4-BE49-F238E27FC236}">
                <a16:creationId xmlns:a16="http://schemas.microsoft.com/office/drawing/2014/main" id="{41898647-7DCA-4AB4-85C2-4445AE88C4E5}"/>
              </a:ext>
            </a:extLst>
          </p:cNvPr>
          <p:cNvPicPr>
            <a:picLocks noGrp="1" noChangeAspect="1"/>
          </p:cNvPicPr>
          <p:nvPr>
            <p:ph sz="quarter" idx="4"/>
          </p:nvPr>
        </p:nvPicPr>
        <p:blipFill>
          <a:blip r:embed="rId3"/>
          <a:stretch>
            <a:fillRect/>
          </a:stretch>
        </p:blipFill>
        <p:spPr>
          <a:xfrm>
            <a:off x="6982184" y="3243263"/>
            <a:ext cx="3503091" cy="2994048"/>
          </a:xfrm>
          <a:prstGeom prst="rect">
            <a:avLst/>
          </a:prstGeom>
        </p:spPr>
      </p:pic>
    </p:spTree>
    <p:extLst>
      <p:ext uri="{BB962C8B-B14F-4D97-AF65-F5344CB8AC3E}">
        <p14:creationId xmlns:p14="http://schemas.microsoft.com/office/powerpoint/2010/main" val="1118036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EAE64-1FE5-490B-8142-EC7178BD39F8}"/>
              </a:ext>
            </a:extLst>
          </p:cNvPr>
          <p:cNvSpPr>
            <a:spLocks noGrp="1"/>
          </p:cNvSpPr>
          <p:nvPr>
            <p:ph type="title"/>
          </p:nvPr>
        </p:nvSpPr>
        <p:spPr/>
        <p:txBody>
          <a:bodyPr/>
          <a:lstStyle/>
          <a:p>
            <a:r>
              <a:rPr lang="en-US" dirty="0"/>
              <a:t>Inverting Schmitt Trigger</a:t>
            </a:r>
          </a:p>
        </p:txBody>
      </p:sp>
      <p:sp>
        <p:nvSpPr>
          <p:cNvPr id="3" name="Text Placeholder 2">
            <a:extLst>
              <a:ext uri="{FF2B5EF4-FFF2-40B4-BE49-F238E27FC236}">
                <a16:creationId xmlns:a16="http://schemas.microsoft.com/office/drawing/2014/main" id="{FE7D5B3A-E449-4D85-B267-B72E7D43AFD4}"/>
              </a:ext>
            </a:extLst>
          </p:cNvPr>
          <p:cNvSpPr>
            <a:spLocks noGrp="1"/>
          </p:cNvSpPr>
          <p:nvPr>
            <p:ph type="body" idx="1"/>
          </p:nvPr>
        </p:nvSpPr>
        <p:spPr>
          <a:xfrm>
            <a:off x="2300731" y="2476500"/>
            <a:ext cx="4717075" cy="576262"/>
          </a:xfrm>
        </p:spPr>
        <p:txBody>
          <a:bodyPr/>
          <a:lstStyle/>
          <a:p>
            <a:r>
              <a:rPr lang="en-US" dirty="0"/>
              <a:t>Transient Analysis</a:t>
            </a:r>
          </a:p>
        </p:txBody>
      </p:sp>
      <p:sp>
        <p:nvSpPr>
          <p:cNvPr id="5" name="Text Placeholder 4">
            <a:extLst>
              <a:ext uri="{FF2B5EF4-FFF2-40B4-BE49-F238E27FC236}">
                <a16:creationId xmlns:a16="http://schemas.microsoft.com/office/drawing/2014/main" id="{BB7C88F6-2D12-4841-827F-884543AE7537}"/>
              </a:ext>
            </a:extLst>
          </p:cNvPr>
          <p:cNvSpPr>
            <a:spLocks noGrp="1"/>
          </p:cNvSpPr>
          <p:nvPr>
            <p:ph type="body" sz="quarter" idx="3"/>
          </p:nvPr>
        </p:nvSpPr>
        <p:spPr>
          <a:xfrm>
            <a:off x="7023153" y="2765435"/>
            <a:ext cx="3456384" cy="576262"/>
          </a:xfrm>
        </p:spPr>
        <p:txBody>
          <a:bodyPr/>
          <a:lstStyle/>
          <a:p>
            <a:pPr algn="ctr"/>
            <a:r>
              <a:rPr lang="en-US" dirty="0"/>
              <a:t>Transfer Characteristics (CCW Hysteresis)</a:t>
            </a:r>
          </a:p>
        </p:txBody>
      </p:sp>
      <p:pic>
        <p:nvPicPr>
          <p:cNvPr id="12" name="Content Placeholder 11">
            <a:extLst>
              <a:ext uri="{FF2B5EF4-FFF2-40B4-BE49-F238E27FC236}">
                <a16:creationId xmlns:a16="http://schemas.microsoft.com/office/drawing/2014/main" id="{4A184C87-830E-42A0-9D20-5DABBF3364B6}"/>
              </a:ext>
            </a:extLst>
          </p:cNvPr>
          <p:cNvPicPr>
            <a:picLocks noGrp="1" noChangeAspect="1"/>
          </p:cNvPicPr>
          <p:nvPr>
            <p:ph sz="half" idx="2"/>
          </p:nvPr>
        </p:nvPicPr>
        <p:blipFill>
          <a:blip r:embed="rId2"/>
          <a:stretch>
            <a:fillRect/>
          </a:stretch>
        </p:blipFill>
        <p:spPr>
          <a:xfrm>
            <a:off x="1989956" y="3243263"/>
            <a:ext cx="3514990" cy="2994048"/>
          </a:xfrm>
          <a:prstGeom prst="rect">
            <a:avLst/>
          </a:prstGeom>
        </p:spPr>
      </p:pic>
      <p:pic>
        <p:nvPicPr>
          <p:cNvPr id="15" name="Content Placeholder 14">
            <a:extLst>
              <a:ext uri="{FF2B5EF4-FFF2-40B4-BE49-F238E27FC236}">
                <a16:creationId xmlns:a16="http://schemas.microsoft.com/office/drawing/2014/main" id="{989093F1-36B4-4C6E-B3CB-61F4C2FCAEA5}"/>
              </a:ext>
            </a:extLst>
          </p:cNvPr>
          <p:cNvPicPr>
            <a:picLocks noGrp="1" noChangeAspect="1"/>
          </p:cNvPicPr>
          <p:nvPr>
            <p:ph sz="quarter" idx="4"/>
          </p:nvPr>
        </p:nvPicPr>
        <p:blipFill>
          <a:blip r:embed="rId3"/>
          <a:stretch>
            <a:fillRect/>
          </a:stretch>
        </p:blipFill>
        <p:spPr>
          <a:xfrm>
            <a:off x="6990177" y="3243262"/>
            <a:ext cx="3486671" cy="2994049"/>
          </a:xfrm>
          <a:prstGeom prst="rect">
            <a:avLst/>
          </a:prstGeom>
        </p:spPr>
      </p:pic>
    </p:spTree>
    <p:extLst>
      <p:ext uri="{BB962C8B-B14F-4D97-AF65-F5344CB8AC3E}">
        <p14:creationId xmlns:p14="http://schemas.microsoft.com/office/powerpoint/2010/main" val="4166203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0078E-BD04-45C4-9363-EA83A8BD7A45}"/>
              </a:ext>
            </a:extLst>
          </p:cNvPr>
          <p:cNvSpPr>
            <a:spLocks noGrp="1"/>
          </p:cNvSpPr>
          <p:nvPr>
            <p:ph type="title"/>
          </p:nvPr>
        </p:nvSpPr>
        <p:spPr/>
        <p:txBody>
          <a:bodyPr/>
          <a:lstStyle/>
          <a:p>
            <a:r>
              <a:rPr lang="en-US" dirty="0"/>
              <a:t>Tuning the Schmitt Trigger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FE14CA-90D0-404C-A66C-EA895C3F3F79}"/>
                  </a:ext>
                </a:extLst>
              </p:cNvPr>
              <p:cNvSpPr>
                <a:spLocks noGrp="1"/>
              </p:cNvSpPr>
              <p:nvPr>
                <p:ph idx="1"/>
              </p:nvPr>
            </p:nvSpPr>
            <p:spPr>
              <a:xfrm>
                <a:off x="1557908" y="2556932"/>
                <a:ext cx="9073008" cy="1880180"/>
              </a:xfrm>
            </p:spPr>
            <p:txBody>
              <a:bodyPr numCol="1">
                <a:normAutofit fontScale="85000" lnSpcReduction="10000"/>
              </a:bodyPr>
              <a:lstStyle/>
              <a:p>
                <a:pPr>
                  <a:lnSpc>
                    <a:spcPct val="115000"/>
                  </a:lnSpc>
                  <a:spcAft>
                    <a:spcPts val="1000"/>
                  </a:spcAft>
                </a:pPr>
                <a:r>
                  <a:rPr lang="en-US" sz="1800" dirty="0">
                    <a:effectLst/>
                    <a:ea typeface="Calibri" panose="020F0502020204030204" pitchFamily="34" charset="0"/>
                    <a:cs typeface="Times New Roman" panose="02020603050405020304" pitchFamily="18" charset="0"/>
                  </a:rPr>
                  <a:t>From the Circuit Diagram and using the Port Relationship, we get</a:t>
                </a:r>
              </a:p>
              <a:p>
                <a:pPr marL="0" indent="0">
                  <a:lnSpc>
                    <a:spcPct val="115000"/>
                  </a:lnSpc>
                  <a:spcAft>
                    <a:spcPts val="1000"/>
                  </a:spcAft>
                  <a:buNone/>
                </a:pPr>
                <a:r>
                  <a:rPr lang="en-US" sz="1400" dirty="0">
                    <a:effectLst/>
                    <a:ea typeface="Calibri" panose="020F0502020204030204" pitchFamily="34" charset="0"/>
                    <a:cs typeface="Times New Roman" panose="02020603050405020304" pitchFamily="18" charset="0"/>
                  </a:rPr>
                  <a:t>                        </a:t>
                </a:r>
                <a14:m>
                  <m:oMath xmlns:m="http://schemas.openxmlformats.org/officeDocument/2006/math">
                    <m:r>
                      <a:rPr lang="en-US" sz="1400" b="0" i="0"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sz="14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en-IN" sz="1400" i="1">
                            <a:effectLst/>
                            <a:latin typeface="Cambria Math" panose="02040503050406030204" pitchFamily="18" charset="0"/>
                            <a:ea typeface="Calibri" panose="020F0502020204030204" pitchFamily="34" charset="0"/>
                            <a:cs typeface="Times New Roman" panose="02020603050405020304" pitchFamily="18" charset="0"/>
                          </a:rPr>
                          <m:t>𝑈𝑇</m:t>
                        </m:r>
                      </m:sub>
                    </m:sSub>
                    <m:r>
                      <a:rPr lang="en-IN" sz="1400" i="1">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i="1">
                            <a:effectLst/>
                            <a:latin typeface="Cambria Math" panose="02040503050406030204" pitchFamily="18" charset="0"/>
                            <a:ea typeface="Calibri" panose="020F0502020204030204" pitchFamily="34" charset="0"/>
                            <a:cs typeface="Times New Roman" panose="02020603050405020304" pitchFamily="18" charset="0"/>
                          </a:rPr>
                          <m:t>+</m:t>
                        </m:r>
                        <m:r>
                          <a:rPr lang="en-IN" sz="14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en-IN" sz="1400" i="1">
                            <a:effectLst/>
                            <a:latin typeface="Cambria Math" panose="02040503050406030204" pitchFamily="18" charset="0"/>
                            <a:ea typeface="Calibri" panose="020F0502020204030204" pitchFamily="34" charset="0"/>
                            <a:cs typeface="Times New Roman" panose="02020603050405020304" pitchFamily="18" charset="0"/>
                          </a:rPr>
                          <m:t>𝑆𝐴𝑇</m:t>
                        </m:r>
                      </m:sub>
                    </m:sSub>
                    <m:r>
                      <a:rPr lang="en-IN" sz="14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4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IN" sz="1400" i="1">
                            <a:effectLst/>
                            <a:latin typeface="Cambria Math" panose="02040503050406030204" pitchFamily="18" charset="0"/>
                            <a:ea typeface="Calibri" panose="020F0502020204030204" pitchFamily="34" charset="0"/>
                            <a:cs typeface="Times New Roman" panose="02020603050405020304" pitchFamily="18" charset="0"/>
                          </a:rPr>
                          <m:t>𝑅</m:t>
                        </m:r>
                        <m:r>
                          <a:rPr lang="en-IN" sz="1400" i="1">
                            <a:effectLst/>
                            <a:latin typeface="Cambria Math" panose="02040503050406030204" pitchFamily="18" charset="0"/>
                            <a:ea typeface="Calibri" panose="020F0502020204030204" pitchFamily="34" charset="0"/>
                            <a:cs typeface="Times New Roman" panose="02020603050405020304" pitchFamily="18" charset="0"/>
                          </a:rPr>
                          <m:t>2</m:t>
                        </m:r>
                      </m:num>
                      <m:den>
                        <m:r>
                          <a:rPr lang="en-IN" sz="1400" i="1">
                            <a:effectLst/>
                            <a:latin typeface="Cambria Math" panose="02040503050406030204" pitchFamily="18" charset="0"/>
                            <a:ea typeface="Calibri" panose="020F0502020204030204" pitchFamily="34" charset="0"/>
                            <a:cs typeface="Times New Roman" panose="02020603050405020304" pitchFamily="18" charset="0"/>
                          </a:rPr>
                          <m:t>𝑅</m:t>
                        </m:r>
                        <m:r>
                          <a:rPr lang="en-IN" sz="1400" i="1">
                            <a:effectLst/>
                            <a:latin typeface="Cambria Math" panose="02040503050406030204" pitchFamily="18" charset="0"/>
                            <a:ea typeface="Calibri" panose="020F0502020204030204" pitchFamily="34" charset="0"/>
                            <a:cs typeface="Times New Roman" panose="02020603050405020304" pitchFamily="18" charset="0"/>
                          </a:rPr>
                          <m:t>1+</m:t>
                        </m:r>
                        <m:r>
                          <a:rPr lang="en-IN" sz="1400" i="1">
                            <a:effectLst/>
                            <a:latin typeface="Cambria Math" panose="02040503050406030204" pitchFamily="18" charset="0"/>
                            <a:ea typeface="Calibri" panose="020F0502020204030204" pitchFamily="34" charset="0"/>
                            <a:cs typeface="Times New Roman" panose="02020603050405020304" pitchFamily="18" charset="0"/>
                          </a:rPr>
                          <m:t>𝑅</m:t>
                        </m:r>
                        <m:r>
                          <a:rPr lang="en-IN" sz="1400" i="1">
                            <a:effectLst/>
                            <a:latin typeface="Cambria Math" panose="02040503050406030204" pitchFamily="18" charset="0"/>
                            <a:ea typeface="Calibri" panose="020F0502020204030204" pitchFamily="34" charset="0"/>
                            <a:cs typeface="Times New Roman" panose="02020603050405020304" pitchFamily="18" charset="0"/>
                          </a:rPr>
                          <m:t>2+</m:t>
                        </m:r>
                        <m:sSub>
                          <m:sSubPr>
                            <m:ctrlPr>
                              <a:rPr lang="en-US"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n-IN" sz="1400" i="1">
                                <a:effectLst/>
                                <a:latin typeface="Cambria Math" panose="02040503050406030204" pitchFamily="18" charset="0"/>
                                <a:ea typeface="Calibri" panose="020F0502020204030204" pitchFamily="34" charset="0"/>
                                <a:cs typeface="Times New Roman" panose="02020603050405020304" pitchFamily="18" charset="0"/>
                              </a:rPr>
                              <m:t>𝑋</m:t>
                            </m:r>
                          </m:sub>
                        </m:sSub>
                      </m:den>
                    </m:f>
                    <m:r>
                      <a:rPr lang="en-US" sz="1400" b="0" i="1" smtClean="0">
                        <a:effectLst/>
                        <a:latin typeface="Cambria Math" panose="02040503050406030204" pitchFamily="18" charset="0"/>
                        <a:ea typeface="Calibri" panose="020F0502020204030204" pitchFamily="34" charset="0"/>
                        <a:cs typeface="Times New Roman" panose="02020603050405020304" pitchFamily="18" charset="0"/>
                      </a:rPr>
                      <m:t>   &amp;   </m:t>
                    </m:r>
                    <m:sSub>
                      <m:sSubPr>
                        <m:ctrlPr>
                          <a:rPr lang="en-US"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en-IN" sz="1400" i="1">
                            <a:effectLst/>
                            <a:latin typeface="Cambria Math" panose="02040503050406030204" pitchFamily="18" charset="0"/>
                            <a:ea typeface="Calibri" panose="020F0502020204030204" pitchFamily="34" charset="0"/>
                            <a:cs typeface="Times New Roman" panose="02020603050405020304" pitchFamily="18" charset="0"/>
                          </a:rPr>
                          <m:t>𝐿𝑇</m:t>
                        </m:r>
                      </m:sub>
                    </m:sSub>
                    <m:r>
                      <a:rPr lang="en-IN" sz="1400" i="1">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i="1">
                            <a:effectLst/>
                            <a:latin typeface="Cambria Math" panose="02040503050406030204" pitchFamily="18" charset="0"/>
                            <a:ea typeface="Calibri" panose="020F0502020204030204" pitchFamily="34" charset="0"/>
                            <a:cs typeface="Times New Roman" panose="02020603050405020304" pitchFamily="18" charset="0"/>
                          </a:rPr>
                          <m:t>−</m:t>
                        </m:r>
                        <m:r>
                          <a:rPr lang="en-IN" sz="14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en-IN" sz="1400" i="1">
                            <a:effectLst/>
                            <a:latin typeface="Cambria Math" panose="02040503050406030204" pitchFamily="18" charset="0"/>
                            <a:ea typeface="Calibri" panose="020F0502020204030204" pitchFamily="34" charset="0"/>
                            <a:cs typeface="Times New Roman" panose="02020603050405020304" pitchFamily="18" charset="0"/>
                          </a:rPr>
                          <m:t>𝑆𝐴𝑇</m:t>
                        </m:r>
                      </m:sub>
                    </m:sSub>
                    <m:r>
                      <a:rPr lang="en-IN" sz="14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4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IN" sz="1400" i="1">
                            <a:effectLst/>
                            <a:latin typeface="Cambria Math" panose="02040503050406030204" pitchFamily="18" charset="0"/>
                            <a:ea typeface="Calibri" panose="020F0502020204030204" pitchFamily="34" charset="0"/>
                            <a:cs typeface="Times New Roman" panose="02020603050405020304" pitchFamily="18" charset="0"/>
                          </a:rPr>
                          <m:t>𝑅</m:t>
                        </m:r>
                        <m:r>
                          <a:rPr lang="en-IN" sz="1400" i="1">
                            <a:effectLst/>
                            <a:latin typeface="Cambria Math" panose="02040503050406030204" pitchFamily="18" charset="0"/>
                            <a:ea typeface="Calibri" panose="020F0502020204030204" pitchFamily="34" charset="0"/>
                            <a:cs typeface="Times New Roman" panose="02020603050405020304" pitchFamily="18" charset="0"/>
                          </a:rPr>
                          <m:t>2</m:t>
                        </m:r>
                      </m:num>
                      <m:den>
                        <m:r>
                          <a:rPr lang="en-IN" sz="1400" i="1">
                            <a:effectLst/>
                            <a:latin typeface="Cambria Math" panose="02040503050406030204" pitchFamily="18" charset="0"/>
                            <a:ea typeface="Calibri" panose="020F0502020204030204" pitchFamily="34" charset="0"/>
                            <a:cs typeface="Times New Roman" panose="02020603050405020304" pitchFamily="18" charset="0"/>
                          </a:rPr>
                          <m:t>𝑅</m:t>
                        </m:r>
                        <m:r>
                          <a:rPr lang="en-IN" sz="1400" i="1">
                            <a:effectLst/>
                            <a:latin typeface="Cambria Math" panose="02040503050406030204" pitchFamily="18" charset="0"/>
                            <a:ea typeface="Calibri" panose="020F0502020204030204" pitchFamily="34" charset="0"/>
                            <a:cs typeface="Times New Roman" panose="02020603050405020304" pitchFamily="18" charset="0"/>
                          </a:rPr>
                          <m:t>1+</m:t>
                        </m:r>
                        <m:r>
                          <a:rPr lang="en-IN" sz="1400" i="1">
                            <a:effectLst/>
                            <a:latin typeface="Cambria Math" panose="02040503050406030204" pitchFamily="18" charset="0"/>
                            <a:ea typeface="Calibri" panose="020F0502020204030204" pitchFamily="34" charset="0"/>
                            <a:cs typeface="Times New Roman" panose="02020603050405020304" pitchFamily="18" charset="0"/>
                          </a:rPr>
                          <m:t>𝑅</m:t>
                        </m:r>
                        <m:r>
                          <a:rPr lang="en-IN" sz="1400" i="1">
                            <a:effectLst/>
                            <a:latin typeface="Cambria Math" panose="02040503050406030204" pitchFamily="18" charset="0"/>
                            <a:ea typeface="Calibri" panose="020F0502020204030204" pitchFamily="34" charset="0"/>
                            <a:cs typeface="Times New Roman" panose="02020603050405020304" pitchFamily="18" charset="0"/>
                          </a:rPr>
                          <m:t>2+</m:t>
                        </m:r>
                        <m:sSub>
                          <m:sSubPr>
                            <m:ctrlPr>
                              <a:rPr lang="en-US"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n-IN" sz="1400" i="1">
                                <a:effectLst/>
                                <a:latin typeface="Cambria Math" panose="02040503050406030204" pitchFamily="18" charset="0"/>
                                <a:ea typeface="Calibri" panose="020F0502020204030204" pitchFamily="34" charset="0"/>
                                <a:cs typeface="Times New Roman" panose="02020603050405020304" pitchFamily="18" charset="0"/>
                              </a:rPr>
                              <m:t>𝑋</m:t>
                            </m:r>
                          </m:sub>
                        </m:sSub>
                      </m:den>
                    </m:f>
                  </m:oMath>
                </a14:m>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1000"/>
                  </a:spcAft>
                  <a:buFont typeface="Arial" panose="020B0604020202020204" pitchFamily="34" charset="0"/>
                  <a:buChar char="•"/>
                </a:pPr>
                <a:r>
                  <a:rPr lang="en-IN" sz="1800" dirty="0">
                    <a:ea typeface="Calibri" panose="020F0502020204030204" pitchFamily="34" charset="0"/>
                    <a:cs typeface="Mangal" panose="02040503050203030202" pitchFamily="18" charset="0"/>
                  </a:rPr>
                  <a:t>C</a:t>
                </a:r>
                <a:r>
                  <a:rPr lang="en-IN" sz="1800" dirty="0">
                    <a:effectLst/>
                    <a:ea typeface="Calibri" panose="020F0502020204030204" pitchFamily="34" charset="0"/>
                    <a:cs typeface="Mangal" panose="02040503050203030202" pitchFamily="18" charset="0"/>
                  </a:rPr>
                  <a:t>hanging the value of input bias current, we can change the value of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𝑋</m:t>
                        </m:r>
                      </m:sub>
                    </m:sSub>
                  </m:oMath>
                </a14:m>
                <a:r>
                  <a:rPr lang="en-IN" sz="1800" dirty="0">
                    <a:effectLst/>
                    <a:ea typeface="Calibri" panose="020F0502020204030204" pitchFamily="34" charset="0"/>
                    <a:cs typeface="Mangal" panose="02040503050203030202" pitchFamily="18" charset="0"/>
                  </a:rPr>
                  <a:t>, thereby changing the value of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𝑈𝑇</m:t>
                        </m:r>
                      </m:sub>
                    </m:sSub>
                  </m:oMath>
                </a14:m>
                <a:r>
                  <a:rPr lang="en-IN" sz="1800" dirty="0">
                    <a:effectLst/>
                    <a:ea typeface="Calibri" panose="020F0502020204030204" pitchFamily="34" charset="0"/>
                    <a:cs typeface="Mangal" panose="02040503050203030202" pitchFamily="18" charset="0"/>
                  </a:rPr>
                  <a:t> &amp;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𝐿𝑇</m:t>
                        </m:r>
                      </m:sub>
                    </m:sSub>
                  </m:oMath>
                </a14:m>
                <a:r>
                  <a:rPr lang="en-IN" sz="1800" dirty="0">
                    <a:effectLst/>
                    <a:ea typeface="Calibri" panose="020F0502020204030204" pitchFamily="34" charset="0"/>
                    <a:cs typeface="Mangal" panose="02040503050203030202" pitchFamily="18" charset="0"/>
                  </a:rPr>
                  <a:t>.</a:t>
                </a:r>
              </a:p>
              <a:p>
                <a:pPr>
                  <a:lnSpc>
                    <a:spcPct val="115000"/>
                  </a:lnSpc>
                  <a:spcAft>
                    <a:spcPts val="1000"/>
                  </a:spcAft>
                  <a:buFont typeface="Wingdings" panose="05000000000000000000" pitchFamily="2" charset="2"/>
                  <a:buChar char="v"/>
                </a:pPr>
                <a:r>
                  <a:rPr lang="en-IN" sz="1800" dirty="0">
                    <a:solidFill>
                      <a:schemeClr val="accent3">
                        <a:lumMod val="75000"/>
                      </a:schemeClr>
                    </a:solidFill>
                    <a:ea typeface="Calibri" panose="020F0502020204030204" pitchFamily="34" charset="0"/>
                    <a:cs typeface="Mangal" panose="02040503050203030202" pitchFamily="18" charset="0"/>
                  </a:rPr>
                  <a:t>W</a:t>
                </a:r>
                <a:r>
                  <a:rPr lang="en-IN" sz="1800" dirty="0">
                    <a:solidFill>
                      <a:schemeClr val="accent3">
                        <a:lumMod val="75000"/>
                      </a:schemeClr>
                    </a:solidFill>
                    <a:effectLst/>
                    <a:ea typeface="Calibri" panose="020F0502020204030204" pitchFamily="34" charset="0"/>
                    <a:cs typeface="Mangal" panose="02040503050203030202" pitchFamily="18" charset="0"/>
                  </a:rPr>
                  <a:t>e can </a:t>
                </a:r>
                <a:r>
                  <a:rPr lang="en-IN" sz="1800" b="1" dirty="0">
                    <a:solidFill>
                      <a:schemeClr val="accent3">
                        <a:lumMod val="75000"/>
                      </a:schemeClr>
                    </a:solidFill>
                    <a:effectLst/>
                    <a:ea typeface="Calibri" panose="020F0502020204030204" pitchFamily="34" charset="0"/>
                    <a:cs typeface="Mangal" panose="02040503050203030202" pitchFamily="18" charset="0"/>
                  </a:rPr>
                  <a:t>dynamically control the lower and upper threshold</a:t>
                </a:r>
                <a:r>
                  <a:rPr lang="en-IN" sz="1800" dirty="0">
                    <a:solidFill>
                      <a:schemeClr val="accent3">
                        <a:lumMod val="75000"/>
                      </a:schemeClr>
                    </a:solidFill>
                    <a:effectLst/>
                    <a:ea typeface="Calibri" panose="020F0502020204030204" pitchFamily="34" charset="0"/>
                    <a:cs typeface="Mangal" panose="02040503050203030202" pitchFamily="18" charset="0"/>
                  </a:rPr>
                  <a:t> values externally.</a:t>
                </a:r>
                <a:endParaRPr lang="en-US" sz="1800" dirty="0">
                  <a:solidFill>
                    <a:schemeClr val="accent3">
                      <a:lumMod val="75000"/>
                    </a:schemeClr>
                  </a:solidFill>
                  <a:effectLst/>
                  <a:ea typeface="Calibri" panose="020F0502020204030204" pitchFamily="34" charset="0"/>
                  <a:cs typeface="Mangal" panose="02040503050203030202" pitchFamily="18" charset="0"/>
                </a:endParaRPr>
              </a:p>
              <a:p>
                <a:pPr>
                  <a:lnSpc>
                    <a:spcPct val="115000"/>
                  </a:lnSpc>
                  <a:spcAft>
                    <a:spcPts val="10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0" indent="0">
                  <a:lnSpc>
                    <a:spcPct val="115000"/>
                  </a:lnSpc>
                  <a:spcAft>
                    <a:spcPts val="1000"/>
                  </a:spcAft>
                  <a:buNone/>
                </a:pP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0" indent="0">
                  <a:buNone/>
                </a:pPr>
                <a:endParaRPr lang="en-US" dirty="0"/>
              </a:p>
            </p:txBody>
          </p:sp>
        </mc:Choice>
        <mc:Fallback xmlns="">
          <p:sp>
            <p:nvSpPr>
              <p:cNvPr id="3" name="Content Placeholder 2">
                <a:extLst>
                  <a:ext uri="{FF2B5EF4-FFF2-40B4-BE49-F238E27FC236}">
                    <a16:creationId xmlns:a16="http://schemas.microsoft.com/office/drawing/2014/main" id="{82FE14CA-90D0-404C-A66C-EA895C3F3F79}"/>
                  </a:ext>
                </a:extLst>
              </p:cNvPr>
              <p:cNvSpPr>
                <a:spLocks noGrp="1" noRot="1" noChangeAspect="1" noMove="1" noResize="1" noEditPoints="1" noAdjustHandles="1" noChangeArrowheads="1" noChangeShapeType="1" noTextEdit="1"/>
              </p:cNvSpPr>
              <p:nvPr>
                <p:ph idx="1"/>
              </p:nvPr>
            </p:nvSpPr>
            <p:spPr>
              <a:xfrm>
                <a:off x="1557908" y="2556932"/>
                <a:ext cx="9073008" cy="1880180"/>
              </a:xfrm>
              <a:blipFill>
                <a:blip r:embed="rId2"/>
                <a:stretch>
                  <a:fillRect l="-403" t="-19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111B67A2-8759-45C2-B110-37948ACB93AD}"/>
                  </a:ext>
                </a:extLst>
              </p:cNvPr>
              <p:cNvGraphicFramePr>
                <a:graphicFrameLocks noGrp="1"/>
              </p:cNvGraphicFramePr>
              <p:nvPr>
                <p:extLst>
                  <p:ext uri="{D42A27DB-BD31-4B8C-83A1-F6EECF244321}">
                    <p14:modId xmlns:p14="http://schemas.microsoft.com/office/powerpoint/2010/main" val="3145735144"/>
                  </p:ext>
                </p:extLst>
              </p:nvPr>
            </p:nvGraphicFramePr>
            <p:xfrm>
              <a:off x="3070076" y="4302520"/>
              <a:ext cx="6264696" cy="1880182"/>
            </p:xfrm>
            <a:graphic>
              <a:graphicData uri="http://schemas.openxmlformats.org/drawingml/2006/table">
                <a:tbl>
                  <a:tblPr firstRow="1" firstCol="1" bandRow="1">
                    <a:tableStyleId>{3B4B98B0-60AC-42C2-AFA5-B58CD77FA1E5}</a:tableStyleId>
                  </a:tblPr>
                  <a:tblGrid>
                    <a:gridCol w="707542">
                      <a:extLst>
                        <a:ext uri="{9D8B030D-6E8A-4147-A177-3AD203B41FA5}">
                          <a16:colId xmlns:a16="http://schemas.microsoft.com/office/drawing/2014/main" val="3196808467"/>
                        </a:ext>
                      </a:extLst>
                    </a:gridCol>
                    <a:gridCol w="742383">
                      <a:extLst>
                        <a:ext uri="{9D8B030D-6E8A-4147-A177-3AD203B41FA5}">
                          <a16:colId xmlns:a16="http://schemas.microsoft.com/office/drawing/2014/main" val="2347561620"/>
                        </a:ext>
                      </a:extLst>
                    </a:gridCol>
                    <a:gridCol w="1301181">
                      <a:extLst>
                        <a:ext uri="{9D8B030D-6E8A-4147-A177-3AD203B41FA5}">
                          <a16:colId xmlns:a16="http://schemas.microsoft.com/office/drawing/2014/main" val="3430095181"/>
                        </a:ext>
                      </a:extLst>
                    </a:gridCol>
                    <a:gridCol w="1136355">
                      <a:extLst>
                        <a:ext uri="{9D8B030D-6E8A-4147-A177-3AD203B41FA5}">
                          <a16:colId xmlns:a16="http://schemas.microsoft.com/office/drawing/2014/main" val="1766154986"/>
                        </a:ext>
                      </a:extLst>
                    </a:gridCol>
                    <a:gridCol w="1273040">
                      <a:extLst>
                        <a:ext uri="{9D8B030D-6E8A-4147-A177-3AD203B41FA5}">
                          <a16:colId xmlns:a16="http://schemas.microsoft.com/office/drawing/2014/main" val="2937238975"/>
                        </a:ext>
                      </a:extLst>
                    </a:gridCol>
                    <a:gridCol w="1104195">
                      <a:extLst>
                        <a:ext uri="{9D8B030D-6E8A-4147-A177-3AD203B41FA5}">
                          <a16:colId xmlns:a16="http://schemas.microsoft.com/office/drawing/2014/main" val="1297711903"/>
                        </a:ext>
                      </a:extLst>
                    </a:gridCol>
                  </a:tblGrid>
                  <a:tr h="479110">
                    <a:tc>
                      <a:txBody>
                        <a:bodyPr/>
                        <a:lstStyle/>
                        <a:p>
                          <a:pPr>
                            <a:lnSpc>
                              <a:spcPct val="115000"/>
                            </a:lnSpc>
                            <a:spcAft>
                              <a:spcPts val="1000"/>
                            </a:spcAft>
                          </a:pPr>
                          <a:r>
                            <a:rPr lang="en-IN" sz="1200">
                              <a:effectLst/>
                            </a:rPr>
                            <a:t>Bias Current</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100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rPr>
                                    </m:ctrlPr>
                                  </m:sSubPr>
                                  <m:e>
                                    <m:r>
                                      <a:rPr lang="en-IN" sz="1200">
                                        <a:effectLst/>
                                        <a:latin typeface="Cambria Math" panose="02040503050406030204" pitchFamily="18" charset="0"/>
                                      </a:rPr>
                                      <m:t>𝑹</m:t>
                                    </m:r>
                                  </m:e>
                                  <m:sub>
                                    <m:r>
                                      <a:rPr lang="en-IN" sz="1200">
                                        <a:effectLst/>
                                        <a:latin typeface="Cambria Math" panose="02040503050406030204" pitchFamily="18" charset="0"/>
                                      </a:rPr>
                                      <m:t>𝑿</m:t>
                                    </m:r>
                                  </m:sub>
                                </m:sSub>
                              </m:oMath>
                            </m:oMathPara>
                          </a14:m>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1000"/>
                            </a:spcAft>
                          </a:pPr>
                          <a14:m>
                            <m:oMath xmlns:m="http://schemas.openxmlformats.org/officeDocument/2006/math">
                              <m:sSub>
                                <m:sSubPr>
                                  <m:ctrlPr>
                                    <a:rPr lang="en-US" sz="1200" i="1" smtClean="0">
                                      <a:effectLst/>
                                      <a:latin typeface="Cambria Math" panose="02040503050406030204" pitchFamily="18" charset="0"/>
                                    </a:rPr>
                                  </m:ctrlPr>
                                </m:sSubPr>
                                <m:e>
                                  <m:r>
                                    <a:rPr lang="en-IN" sz="1200">
                                      <a:effectLst/>
                                      <a:latin typeface="Cambria Math" panose="02040503050406030204" pitchFamily="18" charset="0"/>
                                    </a:rPr>
                                    <m:t>𝑽</m:t>
                                  </m:r>
                                </m:e>
                                <m:sub>
                                  <m:r>
                                    <a:rPr lang="en-IN" sz="1200">
                                      <a:effectLst/>
                                      <a:latin typeface="Cambria Math" panose="02040503050406030204" pitchFamily="18" charset="0"/>
                                    </a:rPr>
                                    <m:t>𝑼𝑻</m:t>
                                  </m:r>
                                </m:sub>
                              </m:sSub>
                              <m:r>
                                <a:rPr lang="en-US" sz="1200" b="1" i="0" smtClean="0">
                                  <a:effectLst/>
                                  <a:latin typeface="Cambria Math" panose="02040503050406030204" pitchFamily="18" charset="0"/>
                                </a:rPr>
                                <m:t>(</m:t>
                              </m:r>
                            </m:oMath>
                          </a14:m>
                          <a:r>
                            <a:rPr lang="en-IN" sz="1200" dirty="0">
                              <a:effectLst/>
                            </a:rPr>
                            <a:t>Theoretical)</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1000"/>
                            </a:spcAft>
                          </a:pPr>
                          <a14:m>
                            <m:oMath xmlns:m="http://schemas.openxmlformats.org/officeDocument/2006/math">
                              <m:sSub>
                                <m:sSubPr>
                                  <m:ctrlPr>
                                    <a:rPr lang="en-US" sz="1200" i="1" smtClean="0">
                                      <a:effectLst/>
                                      <a:latin typeface="Cambria Math" panose="02040503050406030204" pitchFamily="18" charset="0"/>
                                    </a:rPr>
                                  </m:ctrlPr>
                                </m:sSubPr>
                                <m:e>
                                  <m:r>
                                    <a:rPr lang="en-IN" sz="1200">
                                      <a:effectLst/>
                                      <a:latin typeface="Cambria Math" panose="02040503050406030204" pitchFamily="18" charset="0"/>
                                    </a:rPr>
                                    <m:t>𝑽</m:t>
                                  </m:r>
                                </m:e>
                                <m:sub>
                                  <m:r>
                                    <a:rPr lang="en-IN" sz="1200">
                                      <a:effectLst/>
                                      <a:latin typeface="Cambria Math" panose="02040503050406030204" pitchFamily="18" charset="0"/>
                                    </a:rPr>
                                    <m:t>𝑼𝑻</m:t>
                                  </m:r>
                                </m:sub>
                              </m:sSub>
                              <m:r>
                                <a:rPr lang="en-US" sz="1200" b="1" i="0" smtClean="0">
                                  <a:effectLst/>
                                  <a:latin typeface="Cambria Math" panose="02040503050406030204" pitchFamily="18" charset="0"/>
                                </a:rPr>
                                <m:t>(</m:t>
                              </m:r>
                            </m:oMath>
                          </a14:m>
                          <a:r>
                            <a:rPr lang="en-IN" sz="1200" dirty="0">
                              <a:effectLst/>
                            </a:rPr>
                            <a:t>Practical)</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1000"/>
                            </a:spcAft>
                          </a:pPr>
                          <a14:m>
                            <m:oMath xmlns:m="http://schemas.openxmlformats.org/officeDocument/2006/math">
                              <m:sSub>
                                <m:sSubPr>
                                  <m:ctrlPr>
                                    <a:rPr lang="en-US" sz="1200" i="1" smtClean="0">
                                      <a:effectLst/>
                                      <a:latin typeface="Cambria Math" panose="02040503050406030204" pitchFamily="18" charset="0"/>
                                    </a:rPr>
                                  </m:ctrlPr>
                                </m:sSubPr>
                                <m:e>
                                  <m:r>
                                    <a:rPr lang="en-IN" sz="1200">
                                      <a:effectLst/>
                                      <a:latin typeface="Cambria Math" panose="02040503050406030204" pitchFamily="18" charset="0"/>
                                    </a:rPr>
                                    <m:t>𝑽</m:t>
                                  </m:r>
                                </m:e>
                                <m:sub>
                                  <m:r>
                                    <a:rPr lang="en-IN" sz="1200">
                                      <a:effectLst/>
                                      <a:latin typeface="Cambria Math" panose="02040503050406030204" pitchFamily="18" charset="0"/>
                                    </a:rPr>
                                    <m:t>𝑳𝑻</m:t>
                                  </m:r>
                                </m:sub>
                              </m:sSub>
                              <m:r>
                                <a:rPr lang="en-US" sz="1200" b="1" i="0" smtClean="0">
                                  <a:effectLst/>
                                  <a:latin typeface="Cambria Math" panose="02040503050406030204" pitchFamily="18" charset="0"/>
                                </a:rPr>
                                <m:t>(</m:t>
                              </m:r>
                            </m:oMath>
                          </a14:m>
                          <a:r>
                            <a:rPr lang="en-IN" sz="1200" dirty="0">
                              <a:effectLst/>
                            </a:rPr>
                            <a:t>Theoretical)</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1000"/>
                            </a:spcAft>
                          </a:pPr>
                          <a14:m>
                            <m:oMath xmlns:m="http://schemas.openxmlformats.org/officeDocument/2006/math">
                              <m:sSub>
                                <m:sSubPr>
                                  <m:ctrlPr>
                                    <a:rPr lang="en-US" sz="1200" i="1" smtClean="0">
                                      <a:effectLst/>
                                      <a:latin typeface="Cambria Math" panose="02040503050406030204" pitchFamily="18" charset="0"/>
                                    </a:rPr>
                                  </m:ctrlPr>
                                </m:sSubPr>
                                <m:e>
                                  <m:r>
                                    <a:rPr lang="en-IN" sz="1200">
                                      <a:effectLst/>
                                      <a:latin typeface="Cambria Math" panose="02040503050406030204" pitchFamily="18" charset="0"/>
                                    </a:rPr>
                                    <m:t>𝑽</m:t>
                                  </m:r>
                                </m:e>
                                <m:sub>
                                  <m:r>
                                    <a:rPr lang="en-IN" sz="1200">
                                      <a:effectLst/>
                                      <a:latin typeface="Cambria Math" panose="02040503050406030204" pitchFamily="18" charset="0"/>
                                    </a:rPr>
                                    <m:t>𝑳𝑻</m:t>
                                  </m:r>
                                </m:sub>
                              </m:sSub>
                              <m:r>
                                <a:rPr lang="en-US" sz="1200" b="1" i="0" smtClean="0">
                                  <a:effectLst/>
                                  <a:latin typeface="Cambria Math" panose="02040503050406030204" pitchFamily="18" charset="0"/>
                                </a:rPr>
                                <m:t>(</m:t>
                              </m:r>
                            </m:oMath>
                          </a14:m>
                          <a:r>
                            <a:rPr lang="en-IN" sz="1200" dirty="0">
                              <a:effectLst/>
                            </a:rPr>
                            <a:t>Practical)</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045764378"/>
                      </a:ext>
                    </a:extLst>
                  </a:tr>
                  <a:tr h="233512">
                    <a:tc>
                      <a:txBody>
                        <a:bodyPr/>
                        <a:lstStyle/>
                        <a:p>
                          <a:pPr>
                            <a:lnSpc>
                              <a:spcPct val="115000"/>
                            </a:lnSpc>
                            <a:spcAft>
                              <a:spcPts val="1000"/>
                            </a:spcAft>
                          </a:pPr>
                          <a:r>
                            <a:rPr lang="en-IN" sz="1200">
                              <a:effectLst/>
                            </a:rPr>
                            <a:t>1µA</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1000"/>
                            </a:spcAft>
                          </a:pPr>
                          <a:r>
                            <a:rPr lang="en-IN" sz="1200">
                              <a:effectLst/>
                            </a:rPr>
                            <a:t>62.60KΩ</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1000"/>
                            </a:spcAft>
                          </a:pPr>
                          <a:r>
                            <a:rPr lang="en-IN" sz="1200">
                              <a:effectLst/>
                            </a:rPr>
                            <a:t>+31.8mV</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1000"/>
                            </a:spcAft>
                          </a:pPr>
                          <a:r>
                            <a:rPr lang="en-IN" sz="1200">
                              <a:effectLst/>
                            </a:rPr>
                            <a:t>+35.6mV</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1000"/>
                            </a:spcAft>
                          </a:pPr>
                          <a:r>
                            <a:rPr lang="en-IN" sz="1200">
                              <a:effectLst/>
                            </a:rPr>
                            <a:t>-31.8mV</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1000"/>
                            </a:spcAft>
                          </a:pPr>
                          <a:r>
                            <a:rPr lang="en-IN" sz="1200">
                              <a:effectLst/>
                            </a:rPr>
                            <a:t>-35.6mV</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619200832"/>
                      </a:ext>
                    </a:extLst>
                  </a:tr>
                  <a:tr h="233512">
                    <a:tc>
                      <a:txBody>
                        <a:bodyPr/>
                        <a:lstStyle/>
                        <a:p>
                          <a:pPr>
                            <a:lnSpc>
                              <a:spcPct val="115000"/>
                            </a:lnSpc>
                            <a:spcAft>
                              <a:spcPts val="1000"/>
                            </a:spcAft>
                          </a:pPr>
                          <a:r>
                            <a:rPr lang="en-IN" sz="1200" dirty="0">
                              <a:effectLst/>
                            </a:rPr>
                            <a:t>2µA</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1000"/>
                            </a:spcAft>
                          </a:pPr>
                          <a:r>
                            <a:rPr lang="en-IN" sz="1200">
                              <a:effectLst/>
                            </a:rPr>
                            <a:t>50.50KΩ</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1000"/>
                            </a:spcAft>
                          </a:pPr>
                          <a:r>
                            <a:rPr lang="en-IN" sz="1200">
                              <a:effectLst/>
                            </a:rPr>
                            <a:t>+38.7mV</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1000"/>
                            </a:spcAft>
                          </a:pPr>
                          <a:r>
                            <a:rPr lang="en-IN" sz="1200">
                              <a:effectLst/>
                            </a:rPr>
                            <a:t>+40.3mV</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1000"/>
                            </a:spcAft>
                          </a:pPr>
                          <a:r>
                            <a:rPr lang="en-IN" sz="1200">
                              <a:effectLst/>
                            </a:rPr>
                            <a:t>-38.7mV</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1000"/>
                            </a:spcAft>
                          </a:pPr>
                          <a:r>
                            <a:rPr lang="en-IN" sz="1200">
                              <a:effectLst/>
                            </a:rPr>
                            <a:t>-40.3mV</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267807647"/>
                      </a:ext>
                    </a:extLst>
                  </a:tr>
                  <a:tr h="233512">
                    <a:tc>
                      <a:txBody>
                        <a:bodyPr/>
                        <a:lstStyle/>
                        <a:p>
                          <a:pPr>
                            <a:lnSpc>
                              <a:spcPct val="115000"/>
                            </a:lnSpc>
                            <a:spcAft>
                              <a:spcPts val="1000"/>
                            </a:spcAft>
                          </a:pPr>
                          <a:r>
                            <a:rPr lang="en-IN" sz="1200">
                              <a:effectLst/>
                            </a:rPr>
                            <a:t>5µA</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1000"/>
                            </a:spcAft>
                          </a:pPr>
                          <a:r>
                            <a:rPr lang="en-IN" sz="1200">
                              <a:effectLst/>
                            </a:rPr>
                            <a:t>35.71KΩ</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1000"/>
                            </a:spcAft>
                          </a:pPr>
                          <a:r>
                            <a:rPr lang="en-IN" sz="1200">
                              <a:effectLst/>
                            </a:rPr>
                            <a:t>+55.4mV</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1000"/>
                            </a:spcAft>
                          </a:pPr>
                          <a:r>
                            <a:rPr lang="en-IN" sz="1200">
                              <a:effectLst/>
                            </a:rPr>
                            <a:t>+48.9mV</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1000"/>
                            </a:spcAft>
                          </a:pPr>
                          <a:r>
                            <a:rPr lang="en-IN" sz="1200" dirty="0">
                              <a:effectLst/>
                            </a:rPr>
                            <a:t>-55.4mV</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1000"/>
                            </a:spcAft>
                          </a:pPr>
                          <a:r>
                            <a:rPr lang="en-IN" sz="1200">
                              <a:effectLst/>
                            </a:rPr>
                            <a:t>-48.9mV</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448733647"/>
                      </a:ext>
                    </a:extLst>
                  </a:tr>
                  <a:tr h="233512">
                    <a:tc>
                      <a:txBody>
                        <a:bodyPr/>
                        <a:lstStyle/>
                        <a:p>
                          <a:pPr>
                            <a:lnSpc>
                              <a:spcPct val="115000"/>
                            </a:lnSpc>
                            <a:spcAft>
                              <a:spcPts val="1000"/>
                            </a:spcAft>
                          </a:pPr>
                          <a:r>
                            <a:rPr lang="en-IN" sz="1200">
                              <a:effectLst/>
                            </a:rPr>
                            <a:t>10µA</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1000"/>
                            </a:spcAft>
                          </a:pPr>
                          <a:r>
                            <a:rPr lang="en-IN" sz="1200">
                              <a:effectLst/>
                            </a:rPr>
                            <a:t>28.87KΩ</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1000"/>
                            </a:spcAft>
                          </a:pPr>
                          <a:r>
                            <a:rPr lang="en-IN" sz="1200">
                              <a:effectLst/>
                            </a:rPr>
                            <a:t>+66.7mV</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1000"/>
                            </a:spcAft>
                          </a:pPr>
                          <a:r>
                            <a:rPr lang="en-IN" sz="1200">
                              <a:effectLst/>
                            </a:rPr>
                            <a:t>+54.0mV</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1000"/>
                            </a:spcAft>
                          </a:pPr>
                          <a:r>
                            <a:rPr lang="en-IN" sz="1200">
                              <a:effectLst/>
                            </a:rPr>
                            <a:t>-66.7mV</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1000"/>
                            </a:spcAft>
                          </a:pPr>
                          <a:r>
                            <a:rPr lang="en-IN" sz="1200">
                              <a:effectLst/>
                            </a:rPr>
                            <a:t>-54.0mV</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767305799"/>
                      </a:ext>
                    </a:extLst>
                  </a:tr>
                  <a:tr h="233512">
                    <a:tc>
                      <a:txBody>
                        <a:bodyPr/>
                        <a:lstStyle/>
                        <a:p>
                          <a:pPr>
                            <a:lnSpc>
                              <a:spcPct val="115000"/>
                            </a:lnSpc>
                            <a:spcAft>
                              <a:spcPts val="1000"/>
                            </a:spcAft>
                          </a:pPr>
                          <a:r>
                            <a:rPr lang="en-IN" sz="1200">
                              <a:effectLst/>
                            </a:rPr>
                            <a:t>20µA</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1000"/>
                            </a:spcAft>
                          </a:pPr>
                          <a:r>
                            <a:rPr lang="en-IN" sz="1200">
                              <a:effectLst/>
                            </a:rPr>
                            <a:t>26.66KΩ</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1000"/>
                            </a:spcAft>
                          </a:pPr>
                          <a:r>
                            <a:rPr lang="en-IN" sz="1200">
                              <a:effectLst/>
                            </a:rPr>
                            <a:t>+72.0mV</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1000"/>
                            </a:spcAft>
                          </a:pPr>
                          <a:r>
                            <a:rPr lang="en-IN" sz="1200">
                              <a:effectLst/>
                            </a:rPr>
                            <a:t>+57.4mV</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1000"/>
                            </a:spcAft>
                          </a:pPr>
                          <a:r>
                            <a:rPr lang="en-IN" sz="1200">
                              <a:effectLst/>
                            </a:rPr>
                            <a:t>-72.0mV</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1000"/>
                            </a:spcAft>
                          </a:pPr>
                          <a:r>
                            <a:rPr lang="en-IN" sz="1200">
                              <a:effectLst/>
                            </a:rPr>
                            <a:t>-57.4mV</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887394028"/>
                      </a:ext>
                    </a:extLst>
                  </a:tr>
                  <a:tr h="233512">
                    <a:tc>
                      <a:txBody>
                        <a:bodyPr/>
                        <a:lstStyle/>
                        <a:p>
                          <a:pPr>
                            <a:lnSpc>
                              <a:spcPct val="115000"/>
                            </a:lnSpc>
                            <a:spcAft>
                              <a:spcPts val="1000"/>
                            </a:spcAft>
                          </a:pPr>
                          <a:r>
                            <a:rPr lang="en-IN" sz="1200">
                              <a:effectLst/>
                            </a:rPr>
                            <a:t>50µA</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1000"/>
                            </a:spcAft>
                          </a:pPr>
                          <a:r>
                            <a:rPr lang="en-IN" sz="1200">
                              <a:effectLst/>
                            </a:rPr>
                            <a:t>26.10KΩ</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1000"/>
                            </a:spcAft>
                          </a:pPr>
                          <a:r>
                            <a:rPr lang="en-IN" sz="1200">
                              <a:effectLst/>
                            </a:rPr>
                            <a:t>+73.5mV</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1000"/>
                            </a:spcAft>
                          </a:pPr>
                          <a:r>
                            <a:rPr lang="en-IN" sz="1200">
                              <a:effectLst/>
                            </a:rPr>
                            <a:t>+58.9mV</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1000"/>
                            </a:spcAft>
                          </a:pPr>
                          <a:r>
                            <a:rPr lang="en-IN" sz="1200">
                              <a:effectLst/>
                            </a:rPr>
                            <a:t>-73.5mV</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1000"/>
                            </a:spcAft>
                          </a:pPr>
                          <a:r>
                            <a:rPr lang="en-IN" sz="1200" dirty="0">
                              <a:effectLst/>
                            </a:rPr>
                            <a:t>-58.9mV</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161434753"/>
                      </a:ext>
                    </a:extLst>
                  </a:tr>
                </a:tbl>
              </a:graphicData>
            </a:graphic>
          </p:graphicFrame>
        </mc:Choice>
        <mc:Fallback xmlns="">
          <p:graphicFrame>
            <p:nvGraphicFramePr>
              <p:cNvPr id="4" name="Table 3">
                <a:extLst>
                  <a:ext uri="{FF2B5EF4-FFF2-40B4-BE49-F238E27FC236}">
                    <a16:creationId xmlns:a16="http://schemas.microsoft.com/office/drawing/2014/main" id="{111B67A2-8759-45C2-B110-37948ACB93AD}"/>
                  </a:ext>
                </a:extLst>
              </p:cNvPr>
              <p:cNvGraphicFramePr>
                <a:graphicFrameLocks noGrp="1"/>
              </p:cNvGraphicFramePr>
              <p:nvPr>
                <p:extLst>
                  <p:ext uri="{D42A27DB-BD31-4B8C-83A1-F6EECF244321}">
                    <p14:modId xmlns:p14="http://schemas.microsoft.com/office/powerpoint/2010/main" val="3145735144"/>
                  </p:ext>
                </p:extLst>
              </p:nvPr>
            </p:nvGraphicFramePr>
            <p:xfrm>
              <a:off x="3070076" y="4302520"/>
              <a:ext cx="6264696" cy="1880182"/>
            </p:xfrm>
            <a:graphic>
              <a:graphicData uri="http://schemas.openxmlformats.org/drawingml/2006/table">
                <a:tbl>
                  <a:tblPr firstRow="1" firstCol="1" bandRow="1">
                    <a:tableStyleId>{3B4B98B0-60AC-42C2-AFA5-B58CD77FA1E5}</a:tableStyleId>
                  </a:tblPr>
                  <a:tblGrid>
                    <a:gridCol w="707542">
                      <a:extLst>
                        <a:ext uri="{9D8B030D-6E8A-4147-A177-3AD203B41FA5}">
                          <a16:colId xmlns:a16="http://schemas.microsoft.com/office/drawing/2014/main" val="3196808467"/>
                        </a:ext>
                      </a:extLst>
                    </a:gridCol>
                    <a:gridCol w="742383">
                      <a:extLst>
                        <a:ext uri="{9D8B030D-6E8A-4147-A177-3AD203B41FA5}">
                          <a16:colId xmlns:a16="http://schemas.microsoft.com/office/drawing/2014/main" val="2347561620"/>
                        </a:ext>
                      </a:extLst>
                    </a:gridCol>
                    <a:gridCol w="1301181">
                      <a:extLst>
                        <a:ext uri="{9D8B030D-6E8A-4147-A177-3AD203B41FA5}">
                          <a16:colId xmlns:a16="http://schemas.microsoft.com/office/drawing/2014/main" val="3430095181"/>
                        </a:ext>
                      </a:extLst>
                    </a:gridCol>
                    <a:gridCol w="1136355">
                      <a:extLst>
                        <a:ext uri="{9D8B030D-6E8A-4147-A177-3AD203B41FA5}">
                          <a16:colId xmlns:a16="http://schemas.microsoft.com/office/drawing/2014/main" val="1766154986"/>
                        </a:ext>
                      </a:extLst>
                    </a:gridCol>
                    <a:gridCol w="1273040">
                      <a:extLst>
                        <a:ext uri="{9D8B030D-6E8A-4147-A177-3AD203B41FA5}">
                          <a16:colId xmlns:a16="http://schemas.microsoft.com/office/drawing/2014/main" val="2937238975"/>
                        </a:ext>
                      </a:extLst>
                    </a:gridCol>
                    <a:gridCol w="1104195">
                      <a:extLst>
                        <a:ext uri="{9D8B030D-6E8A-4147-A177-3AD203B41FA5}">
                          <a16:colId xmlns:a16="http://schemas.microsoft.com/office/drawing/2014/main" val="1297711903"/>
                        </a:ext>
                      </a:extLst>
                    </a:gridCol>
                  </a:tblGrid>
                  <a:tr h="479110">
                    <a:tc>
                      <a:txBody>
                        <a:bodyPr/>
                        <a:lstStyle/>
                        <a:p>
                          <a:pPr>
                            <a:lnSpc>
                              <a:spcPct val="115000"/>
                            </a:lnSpc>
                            <a:spcAft>
                              <a:spcPts val="1000"/>
                            </a:spcAft>
                          </a:pPr>
                          <a:r>
                            <a:rPr lang="en-IN" sz="1200">
                              <a:effectLst/>
                            </a:rPr>
                            <a:t>Bias Current</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endParaRPr lang="en-US"/>
                        </a:p>
                      </a:txBody>
                      <a:tcPr marL="68580" marR="68580" marT="0" marB="0">
                        <a:blipFill>
                          <a:blip r:embed="rId3"/>
                          <a:stretch>
                            <a:fillRect l="-95082" t="-5063" r="-649180" b="-303797"/>
                          </a:stretch>
                        </a:blipFill>
                      </a:tcPr>
                    </a:tc>
                    <a:tc>
                      <a:txBody>
                        <a:bodyPr/>
                        <a:lstStyle/>
                        <a:p>
                          <a:endParaRPr lang="en-US"/>
                        </a:p>
                      </a:txBody>
                      <a:tcPr marL="68580" marR="68580" marT="0" marB="0">
                        <a:blipFill>
                          <a:blip r:embed="rId3"/>
                          <a:stretch>
                            <a:fillRect l="-111215" t="-5063" r="-270093" b="-303797"/>
                          </a:stretch>
                        </a:blipFill>
                      </a:tcPr>
                    </a:tc>
                    <a:tc>
                      <a:txBody>
                        <a:bodyPr/>
                        <a:lstStyle/>
                        <a:p>
                          <a:endParaRPr lang="en-US"/>
                        </a:p>
                      </a:txBody>
                      <a:tcPr marL="68580" marR="68580" marT="0" marB="0">
                        <a:blipFill>
                          <a:blip r:embed="rId3"/>
                          <a:stretch>
                            <a:fillRect l="-241711" t="-5063" r="-209091" b="-303797"/>
                          </a:stretch>
                        </a:blipFill>
                      </a:tcPr>
                    </a:tc>
                    <a:tc>
                      <a:txBody>
                        <a:bodyPr/>
                        <a:lstStyle/>
                        <a:p>
                          <a:endParaRPr lang="en-US"/>
                        </a:p>
                      </a:txBody>
                      <a:tcPr marL="68580" marR="68580" marT="0" marB="0">
                        <a:blipFill>
                          <a:blip r:embed="rId3"/>
                          <a:stretch>
                            <a:fillRect l="-305742" t="-5063" r="-87081" b="-303797"/>
                          </a:stretch>
                        </a:blipFill>
                      </a:tcPr>
                    </a:tc>
                    <a:tc>
                      <a:txBody>
                        <a:bodyPr/>
                        <a:lstStyle/>
                        <a:p>
                          <a:endParaRPr lang="en-US"/>
                        </a:p>
                      </a:txBody>
                      <a:tcPr marL="68580" marR="68580" marT="0" marB="0">
                        <a:blipFill>
                          <a:blip r:embed="rId3"/>
                          <a:stretch>
                            <a:fillRect l="-468508" t="-5063" r="-552" b="-303797"/>
                          </a:stretch>
                        </a:blipFill>
                      </a:tcPr>
                    </a:tc>
                    <a:extLst>
                      <a:ext uri="{0D108BD9-81ED-4DB2-BD59-A6C34878D82A}">
                        <a16:rowId xmlns:a16="http://schemas.microsoft.com/office/drawing/2014/main" val="2045764378"/>
                      </a:ext>
                    </a:extLst>
                  </a:tr>
                  <a:tr h="233512">
                    <a:tc>
                      <a:txBody>
                        <a:bodyPr/>
                        <a:lstStyle/>
                        <a:p>
                          <a:pPr>
                            <a:lnSpc>
                              <a:spcPct val="115000"/>
                            </a:lnSpc>
                            <a:spcAft>
                              <a:spcPts val="1000"/>
                            </a:spcAft>
                          </a:pPr>
                          <a:r>
                            <a:rPr lang="en-IN" sz="1200">
                              <a:effectLst/>
                            </a:rPr>
                            <a:t>1µA</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1000"/>
                            </a:spcAft>
                          </a:pPr>
                          <a:r>
                            <a:rPr lang="en-IN" sz="1200">
                              <a:effectLst/>
                            </a:rPr>
                            <a:t>62.60KΩ</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1000"/>
                            </a:spcAft>
                          </a:pPr>
                          <a:r>
                            <a:rPr lang="en-IN" sz="1200">
                              <a:effectLst/>
                            </a:rPr>
                            <a:t>+31.8mV</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1000"/>
                            </a:spcAft>
                          </a:pPr>
                          <a:r>
                            <a:rPr lang="en-IN" sz="1200">
                              <a:effectLst/>
                            </a:rPr>
                            <a:t>+35.6mV</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1000"/>
                            </a:spcAft>
                          </a:pPr>
                          <a:r>
                            <a:rPr lang="en-IN" sz="1200">
                              <a:effectLst/>
                            </a:rPr>
                            <a:t>-31.8mV</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1000"/>
                            </a:spcAft>
                          </a:pPr>
                          <a:r>
                            <a:rPr lang="en-IN" sz="1200">
                              <a:effectLst/>
                            </a:rPr>
                            <a:t>-35.6mV</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619200832"/>
                      </a:ext>
                    </a:extLst>
                  </a:tr>
                  <a:tr h="233512">
                    <a:tc>
                      <a:txBody>
                        <a:bodyPr/>
                        <a:lstStyle/>
                        <a:p>
                          <a:pPr>
                            <a:lnSpc>
                              <a:spcPct val="115000"/>
                            </a:lnSpc>
                            <a:spcAft>
                              <a:spcPts val="1000"/>
                            </a:spcAft>
                          </a:pPr>
                          <a:r>
                            <a:rPr lang="en-IN" sz="1200" dirty="0">
                              <a:effectLst/>
                            </a:rPr>
                            <a:t>2µA</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1000"/>
                            </a:spcAft>
                          </a:pPr>
                          <a:r>
                            <a:rPr lang="en-IN" sz="1200">
                              <a:effectLst/>
                            </a:rPr>
                            <a:t>50.50KΩ</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1000"/>
                            </a:spcAft>
                          </a:pPr>
                          <a:r>
                            <a:rPr lang="en-IN" sz="1200">
                              <a:effectLst/>
                            </a:rPr>
                            <a:t>+38.7mV</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1000"/>
                            </a:spcAft>
                          </a:pPr>
                          <a:r>
                            <a:rPr lang="en-IN" sz="1200">
                              <a:effectLst/>
                            </a:rPr>
                            <a:t>+40.3mV</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1000"/>
                            </a:spcAft>
                          </a:pPr>
                          <a:r>
                            <a:rPr lang="en-IN" sz="1200">
                              <a:effectLst/>
                            </a:rPr>
                            <a:t>-38.7mV</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1000"/>
                            </a:spcAft>
                          </a:pPr>
                          <a:r>
                            <a:rPr lang="en-IN" sz="1200">
                              <a:effectLst/>
                            </a:rPr>
                            <a:t>-40.3mV</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267807647"/>
                      </a:ext>
                    </a:extLst>
                  </a:tr>
                  <a:tr h="233512">
                    <a:tc>
                      <a:txBody>
                        <a:bodyPr/>
                        <a:lstStyle/>
                        <a:p>
                          <a:pPr>
                            <a:lnSpc>
                              <a:spcPct val="115000"/>
                            </a:lnSpc>
                            <a:spcAft>
                              <a:spcPts val="1000"/>
                            </a:spcAft>
                          </a:pPr>
                          <a:r>
                            <a:rPr lang="en-IN" sz="1200">
                              <a:effectLst/>
                            </a:rPr>
                            <a:t>5µA</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1000"/>
                            </a:spcAft>
                          </a:pPr>
                          <a:r>
                            <a:rPr lang="en-IN" sz="1200">
                              <a:effectLst/>
                            </a:rPr>
                            <a:t>35.71KΩ</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1000"/>
                            </a:spcAft>
                          </a:pPr>
                          <a:r>
                            <a:rPr lang="en-IN" sz="1200">
                              <a:effectLst/>
                            </a:rPr>
                            <a:t>+55.4mV</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1000"/>
                            </a:spcAft>
                          </a:pPr>
                          <a:r>
                            <a:rPr lang="en-IN" sz="1200">
                              <a:effectLst/>
                            </a:rPr>
                            <a:t>+48.9mV</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1000"/>
                            </a:spcAft>
                          </a:pPr>
                          <a:r>
                            <a:rPr lang="en-IN" sz="1200" dirty="0">
                              <a:effectLst/>
                            </a:rPr>
                            <a:t>-55.4mV</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1000"/>
                            </a:spcAft>
                          </a:pPr>
                          <a:r>
                            <a:rPr lang="en-IN" sz="1200">
                              <a:effectLst/>
                            </a:rPr>
                            <a:t>-48.9mV</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448733647"/>
                      </a:ext>
                    </a:extLst>
                  </a:tr>
                  <a:tr h="233512">
                    <a:tc>
                      <a:txBody>
                        <a:bodyPr/>
                        <a:lstStyle/>
                        <a:p>
                          <a:pPr>
                            <a:lnSpc>
                              <a:spcPct val="115000"/>
                            </a:lnSpc>
                            <a:spcAft>
                              <a:spcPts val="1000"/>
                            </a:spcAft>
                          </a:pPr>
                          <a:r>
                            <a:rPr lang="en-IN" sz="1200">
                              <a:effectLst/>
                            </a:rPr>
                            <a:t>10µA</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1000"/>
                            </a:spcAft>
                          </a:pPr>
                          <a:r>
                            <a:rPr lang="en-IN" sz="1200">
                              <a:effectLst/>
                            </a:rPr>
                            <a:t>28.87KΩ</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1000"/>
                            </a:spcAft>
                          </a:pPr>
                          <a:r>
                            <a:rPr lang="en-IN" sz="1200">
                              <a:effectLst/>
                            </a:rPr>
                            <a:t>+66.7mV</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1000"/>
                            </a:spcAft>
                          </a:pPr>
                          <a:r>
                            <a:rPr lang="en-IN" sz="1200">
                              <a:effectLst/>
                            </a:rPr>
                            <a:t>+54.0mV</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1000"/>
                            </a:spcAft>
                          </a:pPr>
                          <a:r>
                            <a:rPr lang="en-IN" sz="1200">
                              <a:effectLst/>
                            </a:rPr>
                            <a:t>-66.7mV</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1000"/>
                            </a:spcAft>
                          </a:pPr>
                          <a:r>
                            <a:rPr lang="en-IN" sz="1200">
                              <a:effectLst/>
                            </a:rPr>
                            <a:t>-54.0mV</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767305799"/>
                      </a:ext>
                    </a:extLst>
                  </a:tr>
                  <a:tr h="233512">
                    <a:tc>
                      <a:txBody>
                        <a:bodyPr/>
                        <a:lstStyle/>
                        <a:p>
                          <a:pPr>
                            <a:lnSpc>
                              <a:spcPct val="115000"/>
                            </a:lnSpc>
                            <a:spcAft>
                              <a:spcPts val="1000"/>
                            </a:spcAft>
                          </a:pPr>
                          <a:r>
                            <a:rPr lang="en-IN" sz="1200">
                              <a:effectLst/>
                            </a:rPr>
                            <a:t>20µA</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1000"/>
                            </a:spcAft>
                          </a:pPr>
                          <a:r>
                            <a:rPr lang="en-IN" sz="1200">
                              <a:effectLst/>
                            </a:rPr>
                            <a:t>26.66KΩ</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1000"/>
                            </a:spcAft>
                          </a:pPr>
                          <a:r>
                            <a:rPr lang="en-IN" sz="1200">
                              <a:effectLst/>
                            </a:rPr>
                            <a:t>+72.0mV</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1000"/>
                            </a:spcAft>
                          </a:pPr>
                          <a:r>
                            <a:rPr lang="en-IN" sz="1200">
                              <a:effectLst/>
                            </a:rPr>
                            <a:t>+57.4mV</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1000"/>
                            </a:spcAft>
                          </a:pPr>
                          <a:r>
                            <a:rPr lang="en-IN" sz="1200">
                              <a:effectLst/>
                            </a:rPr>
                            <a:t>-72.0mV</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1000"/>
                            </a:spcAft>
                          </a:pPr>
                          <a:r>
                            <a:rPr lang="en-IN" sz="1200">
                              <a:effectLst/>
                            </a:rPr>
                            <a:t>-57.4mV</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887394028"/>
                      </a:ext>
                    </a:extLst>
                  </a:tr>
                  <a:tr h="233512">
                    <a:tc>
                      <a:txBody>
                        <a:bodyPr/>
                        <a:lstStyle/>
                        <a:p>
                          <a:pPr>
                            <a:lnSpc>
                              <a:spcPct val="115000"/>
                            </a:lnSpc>
                            <a:spcAft>
                              <a:spcPts val="1000"/>
                            </a:spcAft>
                          </a:pPr>
                          <a:r>
                            <a:rPr lang="en-IN" sz="1200">
                              <a:effectLst/>
                            </a:rPr>
                            <a:t>50µA</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1000"/>
                            </a:spcAft>
                          </a:pPr>
                          <a:r>
                            <a:rPr lang="en-IN" sz="1200">
                              <a:effectLst/>
                            </a:rPr>
                            <a:t>26.10KΩ</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1000"/>
                            </a:spcAft>
                          </a:pPr>
                          <a:r>
                            <a:rPr lang="en-IN" sz="1200">
                              <a:effectLst/>
                            </a:rPr>
                            <a:t>+73.5mV</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1000"/>
                            </a:spcAft>
                          </a:pPr>
                          <a:r>
                            <a:rPr lang="en-IN" sz="1200">
                              <a:effectLst/>
                            </a:rPr>
                            <a:t>+58.9mV</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1000"/>
                            </a:spcAft>
                          </a:pPr>
                          <a:r>
                            <a:rPr lang="en-IN" sz="1200">
                              <a:effectLst/>
                            </a:rPr>
                            <a:t>-73.5mV</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15000"/>
                            </a:lnSpc>
                            <a:spcAft>
                              <a:spcPts val="1000"/>
                            </a:spcAft>
                          </a:pPr>
                          <a:r>
                            <a:rPr lang="en-IN" sz="1200" dirty="0">
                              <a:effectLst/>
                            </a:rPr>
                            <a:t>-58.9mV</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161434753"/>
                      </a:ext>
                    </a:extLst>
                  </a:tr>
                </a:tbl>
              </a:graphicData>
            </a:graphic>
          </p:graphicFrame>
        </mc:Fallback>
      </mc:AlternateContent>
    </p:spTree>
    <p:extLst>
      <p:ext uri="{BB962C8B-B14F-4D97-AF65-F5344CB8AC3E}">
        <p14:creationId xmlns:p14="http://schemas.microsoft.com/office/powerpoint/2010/main" val="3658625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E7647-D274-4E22-85A8-A26DFC2DE20E}"/>
              </a:ext>
            </a:extLst>
          </p:cNvPr>
          <p:cNvSpPr>
            <a:spLocks noGrp="1"/>
          </p:cNvSpPr>
          <p:nvPr>
            <p:ph type="title"/>
          </p:nvPr>
        </p:nvSpPr>
        <p:spPr/>
        <p:txBody>
          <a:bodyPr>
            <a:normAutofit fontScale="90000"/>
          </a:bodyPr>
          <a:lstStyle/>
          <a:p>
            <a:r>
              <a:rPr lang="en-US" dirty="0"/>
              <a:t>Improvements in CCCII Based Schmitt Trigger</a:t>
            </a:r>
          </a:p>
        </p:txBody>
      </p:sp>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B9422893-D908-4C97-A640-39D88B71A1B1}"/>
                  </a:ext>
                </a:extLst>
              </p:cNvPr>
              <p:cNvGraphicFramePr/>
              <p:nvPr>
                <p:extLst>
                  <p:ext uri="{D42A27DB-BD31-4B8C-83A1-F6EECF244321}">
                    <p14:modId xmlns:p14="http://schemas.microsoft.com/office/powerpoint/2010/main" val="283285893"/>
                  </p:ext>
                </p:extLst>
              </p:nvPr>
            </p:nvGraphicFramePr>
            <p:xfrm>
              <a:off x="2422004" y="2636912"/>
              <a:ext cx="7488832" cy="35098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4" name="Diagram 3">
                <a:extLst>
                  <a:ext uri="{FF2B5EF4-FFF2-40B4-BE49-F238E27FC236}">
                    <a16:creationId xmlns:a16="http://schemas.microsoft.com/office/drawing/2014/main" id="{B9422893-D908-4C97-A640-39D88B71A1B1}"/>
                  </a:ext>
                </a:extLst>
              </p:cNvPr>
              <p:cNvGraphicFramePr/>
              <p:nvPr>
                <p:extLst>
                  <p:ext uri="{D42A27DB-BD31-4B8C-83A1-F6EECF244321}">
                    <p14:modId xmlns:p14="http://schemas.microsoft.com/office/powerpoint/2010/main" val="283285893"/>
                  </p:ext>
                </p:extLst>
              </p:nvPr>
            </p:nvGraphicFramePr>
            <p:xfrm>
              <a:off x="2422004" y="2636912"/>
              <a:ext cx="7488832" cy="350984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Tree>
    <p:extLst>
      <p:ext uri="{BB962C8B-B14F-4D97-AF65-F5344CB8AC3E}">
        <p14:creationId xmlns:p14="http://schemas.microsoft.com/office/powerpoint/2010/main" val="1897065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282DD-402C-4B10-BBD5-1EC1FD5E4C21}"/>
              </a:ext>
            </a:extLst>
          </p:cNvPr>
          <p:cNvSpPr>
            <a:spLocks noGrp="1"/>
          </p:cNvSpPr>
          <p:nvPr>
            <p:ph type="title"/>
          </p:nvPr>
        </p:nvSpPr>
        <p:spPr/>
        <p:txBody>
          <a:bodyPr/>
          <a:lstStyle/>
          <a:p>
            <a:r>
              <a:rPr lang="en-US" dirty="0"/>
              <a:t>Application</a:t>
            </a:r>
          </a:p>
        </p:txBody>
      </p:sp>
      <p:sp>
        <p:nvSpPr>
          <p:cNvPr id="3" name="Content Placeholder 2">
            <a:extLst>
              <a:ext uri="{FF2B5EF4-FFF2-40B4-BE49-F238E27FC236}">
                <a16:creationId xmlns:a16="http://schemas.microsoft.com/office/drawing/2014/main" id="{2E2A6445-DF02-430E-992B-017E507D0285}"/>
              </a:ext>
            </a:extLst>
          </p:cNvPr>
          <p:cNvSpPr>
            <a:spLocks noGrp="1"/>
          </p:cNvSpPr>
          <p:nvPr>
            <p:ph idx="1"/>
          </p:nvPr>
        </p:nvSpPr>
        <p:spPr/>
        <p:txBody>
          <a:bodyPr>
            <a:normAutofit lnSpcReduction="10000"/>
          </a:bodyPr>
          <a:lstStyle/>
          <a:p>
            <a:r>
              <a:rPr lang="en-US" dirty="0"/>
              <a:t>Pulse Shaping</a:t>
            </a:r>
          </a:p>
          <a:p>
            <a:pPr lvl="1">
              <a:buFont typeface="Wingdings" panose="05000000000000000000" pitchFamily="2" charset="2"/>
              <a:buChar char="§"/>
            </a:pPr>
            <a:r>
              <a:rPr lang="en-US" dirty="0"/>
              <a:t>Convert a Sinusoidal/Triangular wave into a Square Wave of variable Duty Cycle.</a:t>
            </a:r>
          </a:p>
          <a:p>
            <a:r>
              <a:rPr lang="en-US" dirty="0"/>
              <a:t>Noise Suppression</a:t>
            </a:r>
          </a:p>
          <a:p>
            <a:pPr lvl="1">
              <a:buFont typeface="Wingdings" panose="05000000000000000000" pitchFamily="2" charset="2"/>
              <a:buChar char="§"/>
            </a:pPr>
            <a:r>
              <a:rPr lang="en-US" dirty="0"/>
              <a:t>Filter out Noise in the Circuit to High Static Noise Margin</a:t>
            </a:r>
          </a:p>
          <a:p>
            <a:r>
              <a:rPr lang="en-US" dirty="0"/>
              <a:t>Switching Activity</a:t>
            </a:r>
          </a:p>
          <a:p>
            <a:pPr lvl="1">
              <a:buFont typeface="Wingdings" panose="05000000000000000000" pitchFamily="2" charset="2"/>
              <a:buChar char="§"/>
            </a:pPr>
            <a:r>
              <a:rPr lang="en-US" dirty="0"/>
              <a:t>Acts like a Comparator Circuit</a:t>
            </a:r>
          </a:p>
          <a:p>
            <a:r>
              <a:rPr lang="en-US" dirty="0"/>
              <a:t>Switch Debouncing</a:t>
            </a:r>
          </a:p>
          <a:p>
            <a:endParaRPr lang="en-US" dirty="0"/>
          </a:p>
        </p:txBody>
      </p:sp>
    </p:spTree>
    <p:extLst>
      <p:ext uri="{BB962C8B-B14F-4D97-AF65-F5344CB8AC3E}">
        <p14:creationId xmlns:p14="http://schemas.microsoft.com/office/powerpoint/2010/main" val="318876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7319F-186B-426C-AF11-E6BEEEC4276B}"/>
              </a:ext>
            </a:extLst>
          </p:cNvPr>
          <p:cNvSpPr>
            <a:spLocks noGrp="1"/>
          </p:cNvSpPr>
          <p:nvPr>
            <p:ph type="title"/>
          </p:nvPr>
        </p:nvSpPr>
        <p:spPr/>
        <p:txBody>
          <a:bodyPr/>
          <a:lstStyle/>
          <a:p>
            <a:r>
              <a:rPr lang="en-US" dirty="0"/>
              <a:t>Switch Bouncing</a:t>
            </a:r>
          </a:p>
        </p:txBody>
      </p:sp>
      <p:sp>
        <p:nvSpPr>
          <p:cNvPr id="3" name="Content Placeholder 2">
            <a:extLst>
              <a:ext uri="{FF2B5EF4-FFF2-40B4-BE49-F238E27FC236}">
                <a16:creationId xmlns:a16="http://schemas.microsoft.com/office/drawing/2014/main" id="{3E7F3B23-1DAC-45E9-AC8D-AB25FC986E1D}"/>
              </a:ext>
            </a:extLst>
          </p:cNvPr>
          <p:cNvSpPr>
            <a:spLocks noGrp="1"/>
          </p:cNvSpPr>
          <p:nvPr>
            <p:ph idx="1"/>
          </p:nvPr>
        </p:nvSpPr>
        <p:spPr/>
        <p:txBody>
          <a:bodyPr/>
          <a:lstStyle/>
          <a:p>
            <a:pPr>
              <a:lnSpc>
                <a:spcPct val="115000"/>
              </a:lnSpc>
              <a:spcAft>
                <a:spcPts val="1000"/>
              </a:spcAft>
            </a:pPr>
            <a:r>
              <a:rPr lang="en-IN" sz="1800" dirty="0">
                <a:effectLst/>
                <a:latin typeface="Times New Roman" panose="02020603050405020304" pitchFamily="18" charset="0"/>
                <a:ea typeface="Calibri" panose="020F0502020204030204" pitchFamily="34" charset="0"/>
                <a:cs typeface="Mangal" panose="02040503050203030202" pitchFamily="18" charset="0"/>
              </a:rPr>
              <a:t>When a button of a switch is pressed, two metal contacts come into contact and the switch is toggled. </a:t>
            </a:r>
          </a:p>
          <a:p>
            <a:pPr>
              <a:lnSpc>
                <a:spcPct val="115000"/>
              </a:lnSpc>
              <a:spcAft>
                <a:spcPts val="1000"/>
              </a:spcAft>
            </a:pPr>
            <a:r>
              <a:rPr lang="en-IN" sz="1800" dirty="0">
                <a:effectLst/>
                <a:latin typeface="Times New Roman" panose="02020603050405020304" pitchFamily="18" charset="0"/>
                <a:ea typeface="Calibri" panose="020F0502020204030204" pitchFamily="34" charset="0"/>
                <a:cs typeface="Mangal" panose="02040503050203030202" pitchFamily="18" charset="0"/>
              </a:rPr>
              <a:t>Practically, this process isn’t instantaneous. The metal contacts (connected to springs) move in and out of contact for a small time (called transient period) before settling into the final state.</a:t>
            </a:r>
          </a:p>
          <a:p>
            <a:pPr>
              <a:lnSpc>
                <a:spcPct val="115000"/>
              </a:lnSpc>
              <a:spcAft>
                <a:spcPts val="1000"/>
              </a:spcAft>
            </a:pPr>
            <a:r>
              <a:rPr lang="en-IN" sz="1800" dirty="0">
                <a:effectLst/>
                <a:latin typeface="Times New Roman" panose="02020603050405020304" pitchFamily="18" charset="0"/>
                <a:ea typeface="Calibri" panose="020F0502020204030204" pitchFamily="34" charset="0"/>
                <a:cs typeface="Mangal" panose="02040503050203030202" pitchFamily="18" charset="0"/>
              </a:rPr>
              <a:t>This is analogous to a ball being dropped from a height onto the ground.</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1000"/>
              </a:spcAft>
            </a:pPr>
            <a:r>
              <a:rPr lang="en-IN" sz="1800" dirty="0">
                <a:effectLst/>
                <a:latin typeface="Times New Roman" panose="02020603050405020304" pitchFamily="18" charset="0"/>
                <a:ea typeface="Calibri" panose="020F0502020204030204" pitchFamily="34" charset="0"/>
                <a:cs typeface="Mangal" panose="02040503050203030202" pitchFamily="18" charset="0"/>
              </a:rPr>
              <a:t>While, this transient time is very quickly for human perception, one single switching causes multiple triggering, damaging the circuit in the long run and also causes errors in logical circuits like counters.</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endParaRPr lang="en-US" dirty="0"/>
          </a:p>
        </p:txBody>
      </p:sp>
    </p:spTree>
    <p:extLst>
      <p:ext uri="{BB962C8B-B14F-4D97-AF65-F5344CB8AC3E}">
        <p14:creationId xmlns:p14="http://schemas.microsoft.com/office/powerpoint/2010/main" val="2003470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6515-826F-4ECE-A79E-EB3E4102EEDF}"/>
              </a:ext>
            </a:extLst>
          </p:cNvPr>
          <p:cNvSpPr>
            <a:spLocks noGrp="1"/>
          </p:cNvSpPr>
          <p:nvPr>
            <p:ph type="title"/>
          </p:nvPr>
        </p:nvSpPr>
        <p:spPr/>
        <p:txBody>
          <a:bodyPr/>
          <a:lstStyle/>
          <a:p>
            <a:r>
              <a:rPr lang="en-US" dirty="0"/>
              <a:t>Switch Bouncing</a:t>
            </a:r>
          </a:p>
        </p:txBody>
      </p:sp>
      <p:sp>
        <p:nvSpPr>
          <p:cNvPr id="3" name="Content Placeholder 2">
            <a:extLst>
              <a:ext uri="{FF2B5EF4-FFF2-40B4-BE49-F238E27FC236}">
                <a16:creationId xmlns:a16="http://schemas.microsoft.com/office/drawing/2014/main" id="{1639DC86-FDB2-4D0F-AAFF-B2F8BBEFBC61}"/>
              </a:ext>
            </a:extLst>
          </p:cNvPr>
          <p:cNvSpPr>
            <a:spLocks noGrp="1"/>
          </p:cNvSpPr>
          <p:nvPr>
            <p:ph sz="half" idx="1"/>
          </p:nvPr>
        </p:nvSpPr>
        <p:spPr>
          <a:xfrm>
            <a:off x="1298327" y="2704336"/>
            <a:ext cx="4717075" cy="1804784"/>
          </a:xfrm>
        </p:spPr>
        <p:txBody>
          <a:bodyPr>
            <a:normAutofit fontScale="70000" lnSpcReduction="20000"/>
          </a:bodyPr>
          <a:lstStyle/>
          <a:p>
            <a:r>
              <a:rPr lang="en-US" dirty="0"/>
              <a:t>Switch Bouncing is an Hardware Phenomenon</a:t>
            </a:r>
          </a:p>
          <a:p>
            <a:r>
              <a:rPr lang="en-US" dirty="0"/>
              <a:t>Using a Voltage Controlled SPST Bounce switch with Configurable Bounce Pattern Triggering at 5V and,</a:t>
            </a:r>
          </a:p>
          <a:p>
            <a:r>
              <a:rPr lang="en-US" dirty="0"/>
              <a:t>Using a Step Voltage moving from 4V to 6V after 10ms, we get the Switch bouncing Waveform </a:t>
            </a:r>
          </a:p>
        </p:txBody>
      </p:sp>
      <p:pic>
        <p:nvPicPr>
          <p:cNvPr id="5" name="Picture 4">
            <a:extLst>
              <a:ext uri="{FF2B5EF4-FFF2-40B4-BE49-F238E27FC236}">
                <a16:creationId xmlns:a16="http://schemas.microsoft.com/office/drawing/2014/main" id="{8FB717EA-0E2D-4197-A9B4-BD32F53E6DCA}"/>
              </a:ext>
            </a:extLst>
          </p:cNvPr>
          <p:cNvPicPr>
            <a:picLocks noChangeAspect="1"/>
          </p:cNvPicPr>
          <p:nvPr/>
        </p:nvPicPr>
        <p:blipFill>
          <a:blip r:embed="rId3"/>
          <a:stretch>
            <a:fillRect/>
          </a:stretch>
        </p:blipFill>
        <p:spPr>
          <a:xfrm>
            <a:off x="2494012" y="4509120"/>
            <a:ext cx="2095500" cy="1219200"/>
          </a:xfrm>
          <a:prstGeom prst="rect">
            <a:avLst/>
          </a:prstGeom>
        </p:spPr>
      </p:pic>
      <p:pic>
        <p:nvPicPr>
          <p:cNvPr id="6" name="Content Placeholder 5">
            <a:extLst>
              <a:ext uri="{FF2B5EF4-FFF2-40B4-BE49-F238E27FC236}">
                <a16:creationId xmlns:a16="http://schemas.microsoft.com/office/drawing/2014/main" id="{8E0B7803-FF7D-4AAC-B355-1FAAFA121064}"/>
              </a:ext>
            </a:extLst>
          </p:cNvPr>
          <p:cNvPicPr>
            <a:picLocks noGrp="1" noChangeAspect="1"/>
          </p:cNvPicPr>
          <p:nvPr>
            <p:ph sz="half" idx="2"/>
          </p:nvPr>
        </p:nvPicPr>
        <p:blipFill>
          <a:blip r:embed="rId4"/>
          <a:stretch>
            <a:fillRect/>
          </a:stretch>
        </p:blipFill>
        <p:spPr>
          <a:xfrm>
            <a:off x="6592249" y="2560638"/>
            <a:ext cx="3892240" cy="3309937"/>
          </a:xfrm>
          <a:prstGeom prst="rect">
            <a:avLst/>
          </a:prstGeom>
        </p:spPr>
      </p:pic>
    </p:spTree>
    <p:extLst>
      <p:ext uri="{BB962C8B-B14F-4D97-AF65-F5344CB8AC3E}">
        <p14:creationId xmlns:p14="http://schemas.microsoft.com/office/powerpoint/2010/main" val="1994080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8997D-9506-4AC2-95A6-84EC413917AB}"/>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6BE69A9D-D737-4CD6-B78A-26AFB034D75F}"/>
              </a:ext>
            </a:extLst>
          </p:cNvPr>
          <p:cNvSpPr>
            <a:spLocks noGrp="1"/>
          </p:cNvSpPr>
          <p:nvPr>
            <p:ph idx="1"/>
          </p:nvPr>
        </p:nvSpPr>
        <p:spPr>
          <a:xfrm>
            <a:off x="1295064" y="2556932"/>
            <a:ext cx="9598696" cy="1736164"/>
          </a:xfrm>
        </p:spPr>
        <p:txBody>
          <a:bodyPr>
            <a:normAutofit fontScale="85000" lnSpcReduction="10000"/>
          </a:bodyPr>
          <a:lstStyle/>
          <a:p>
            <a:pPr marL="0" indent="0">
              <a:buNone/>
            </a:pPr>
            <a:r>
              <a:rPr lang="en-US" dirty="0"/>
              <a:t>In this project, we implement a Current Controlled Conveyor based Schmitt trigger with high speed, low voltage, low power, high bandwidth and better hysteresis width compared to traditional Schmitt Triggers. The Schmitt trigger provides tuneability of the lower and upper threshold voltages, able to implement both clockwise and counter-clockwise hysteresis loops. We also study about one of its various applications- Switch Debouncing.</a:t>
            </a:r>
          </a:p>
          <a:p>
            <a:pPr marL="0" indent="0">
              <a:buNone/>
            </a:pPr>
            <a:endParaRPr lang="en-US" dirty="0"/>
          </a:p>
        </p:txBody>
      </p:sp>
      <p:graphicFrame>
        <p:nvGraphicFramePr>
          <p:cNvPr id="4" name="Diagram 3">
            <a:extLst>
              <a:ext uri="{FF2B5EF4-FFF2-40B4-BE49-F238E27FC236}">
                <a16:creationId xmlns:a16="http://schemas.microsoft.com/office/drawing/2014/main" id="{A68DB9D6-E346-49F6-A4A9-28490B66DEBF}"/>
              </a:ext>
            </a:extLst>
          </p:cNvPr>
          <p:cNvGraphicFramePr/>
          <p:nvPr>
            <p:extLst>
              <p:ext uri="{D42A27DB-BD31-4B8C-83A1-F6EECF244321}">
                <p14:modId xmlns:p14="http://schemas.microsoft.com/office/powerpoint/2010/main" val="1738927329"/>
              </p:ext>
            </p:extLst>
          </p:nvPr>
        </p:nvGraphicFramePr>
        <p:xfrm>
          <a:off x="2031470" y="4365104"/>
          <a:ext cx="8125883" cy="1584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B3F3DC80-CB20-4092-AC42-C79C8A5397F3}"/>
              </a:ext>
            </a:extLst>
          </p:cNvPr>
          <p:cNvSpPr txBox="1"/>
          <p:nvPr/>
        </p:nvSpPr>
        <p:spPr>
          <a:xfrm>
            <a:off x="1917948" y="4185084"/>
            <a:ext cx="4104456" cy="400110"/>
          </a:xfrm>
          <a:prstGeom prst="rect">
            <a:avLst/>
          </a:prstGeom>
          <a:noFill/>
        </p:spPr>
        <p:txBody>
          <a:bodyPr wrap="square" rtlCol="0">
            <a:spAutoFit/>
          </a:bodyPr>
          <a:lstStyle/>
          <a:p>
            <a:r>
              <a:rPr lang="en-US" sz="2000" b="1" dirty="0">
                <a:solidFill>
                  <a:schemeClr val="accent1"/>
                </a:solidFill>
              </a:rPr>
              <a:t>Flowchart of Steps</a:t>
            </a:r>
          </a:p>
        </p:txBody>
      </p:sp>
    </p:spTree>
    <p:extLst>
      <p:ext uri="{BB962C8B-B14F-4D97-AF65-F5344CB8AC3E}">
        <p14:creationId xmlns:p14="http://schemas.microsoft.com/office/powerpoint/2010/main" val="574453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D2B6F-B6B6-431E-84D2-23FAA376C9D6}"/>
              </a:ext>
            </a:extLst>
          </p:cNvPr>
          <p:cNvSpPr>
            <a:spLocks noGrp="1"/>
          </p:cNvSpPr>
          <p:nvPr>
            <p:ph type="title"/>
          </p:nvPr>
        </p:nvSpPr>
        <p:spPr/>
        <p:txBody>
          <a:bodyPr/>
          <a:lstStyle/>
          <a:p>
            <a:r>
              <a:rPr lang="en-US" dirty="0"/>
              <a:t>Switch Debouncing</a:t>
            </a:r>
          </a:p>
        </p:txBody>
      </p:sp>
      <p:graphicFrame>
        <p:nvGraphicFramePr>
          <p:cNvPr id="4" name="Diagram 3">
            <a:extLst>
              <a:ext uri="{FF2B5EF4-FFF2-40B4-BE49-F238E27FC236}">
                <a16:creationId xmlns:a16="http://schemas.microsoft.com/office/drawing/2014/main" id="{A309124A-AD72-41F0-A75C-C23743CFBEB9}"/>
              </a:ext>
            </a:extLst>
          </p:cNvPr>
          <p:cNvGraphicFramePr/>
          <p:nvPr>
            <p:extLst>
              <p:ext uri="{D42A27DB-BD31-4B8C-83A1-F6EECF244321}">
                <p14:modId xmlns:p14="http://schemas.microsoft.com/office/powerpoint/2010/main" val="673647253"/>
              </p:ext>
            </p:extLst>
          </p:nvPr>
        </p:nvGraphicFramePr>
        <p:xfrm>
          <a:off x="2422004" y="2564904"/>
          <a:ext cx="7735350" cy="34287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0069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54F5F-8578-4B56-A706-FE9F7ADFF35A}"/>
              </a:ext>
            </a:extLst>
          </p:cNvPr>
          <p:cNvSpPr>
            <a:spLocks noGrp="1"/>
          </p:cNvSpPr>
          <p:nvPr>
            <p:ph type="title"/>
          </p:nvPr>
        </p:nvSpPr>
        <p:spPr/>
        <p:txBody>
          <a:bodyPr/>
          <a:lstStyle/>
          <a:p>
            <a:r>
              <a:rPr lang="en-US" dirty="0"/>
              <a:t>Stage A - RC Filtering</a:t>
            </a:r>
          </a:p>
        </p:txBody>
      </p:sp>
      <p:sp>
        <p:nvSpPr>
          <p:cNvPr id="3" name="Text Placeholder 2">
            <a:extLst>
              <a:ext uri="{FF2B5EF4-FFF2-40B4-BE49-F238E27FC236}">
                <a16:creationId xmlns:a16="http://schemas.microsoft.com/office/drawing/2014/main" id="{23337501-AC45-4969-ACF1-14D0672421BC}"/>
              </a:ext>
            </a:extLst>
          </p:cNvPr>
          <p:cNvSpPr>
            <a:spLocks noGrp="1"/>
          </p:cNvSpPr>
          <p:nvPr>
            <p:ph type="body" idx="1"/>
          </p:nvPr>
        </p:nvSpPr>
        <p:spPr>
          <a:xfrm>
            <a:off x="1284482" y="2486453"/>
            <a:ext cx="4717075" cy="576262"/>
          </a:xfrm>
        </p:spPr>
        <p:txBody>
          <a:bodyPr/>
          <a:lstStyle/>
          <a:p>
            <a:r>
              <a:rPr lang="en-US" dirty="0"/>
              <a:t>Circuit Diagram</a:t>
            </a:r>
          </a:p>
        </p:txBody>
      </p:sp>
      <p:sp>
        <p:nvSpPr>
          <p:cNvPr id="5" name="Text Placeholder 4">
            <a:extLst>
              <a:ext uri="{FF2B5EF4-FFF2-40B4-BE49-F238E27FC236}">
                <a16:creationId xmlns:a16="http://schemas.microsoft.com/office/drawing/2014/main" id="{F604CBB4-D7E0-4078-BF4A-7A9A2738E445}"/>
              </a:ext>
            </a:extLst>
          </p:cNvPr>
          <p:cNvSpPr>
            <a:spLocks noGrp="1"/>
          </p:cNvSpPr>
          <p:nvPr>
            <p:ph type="body" sz="quarter" idx="3"/>
          </p:nvPr>
        </p:nvSpPr>
        <p:spPr>
          <a:xfrm>
            <a:off x="6814492" y="2486453"/>
            <a:ext cx="4717075" cy="576262"/>
          </a:xfrm>
        </p:spPr>
        <p:txBody>
          <a:bodyPr/>
          <a:lstStyle/>
          <a:p>
            <a:r>
              <a:rPr lang="en-US" dirty="0"/>
              <a:t>Output Waveform</a:t>
            </a:r>
          </a:p>
        </p:txBody>
      </p:sp>
      <p:pic>
        <p:nvPicPr>
          <p:cNvPr id="7" name="Content Placeholder 6">
            <a:extLst>
              <a:ext uri="{FF2B5EF4-FFF2-40B4-BE49-F238E27FC236}">
                <a16:creationId xmlns:a16="http://schemas.microsoft.com/office/drawing/2014/main" id="{08188218-7572-4DFA-99C8-745ABA7D6A70}"/>
              </a:ext>
            </a:extLst>
          </p:cNvPr>
          <p:cNvPicPr>
            <a:picLocks noGrp="1" noChangeAspect="1"/>
          </p:cNvPicPr>
          <p:nvPr>
            <p:ph sz="half" idx="2"/>
          </p:nvPr>
        </p:nvPicPr>
        <p:blipFill>
          <a:blip r:embed="rId2"/>
          <a:stretch>
            <a:fillRect/>
          </a:stretch>
        </p:blipFill>
        <p:spPr>
          <a:xfrm>
            <a:off x="1295369" y="3234795"/>
            <a:ext cx="4583020" cy="1922397"/>
          </a:xfrm>
          <a:prstGeom prst="rect">
            <a:avLst/>
          </a:prstGeom>
        </p:spPr>
      </p:pic>
      <p:pic>
        <p:nvPicPr>
          <p:cNvPr id="8" name="Content Placeholder 7">
            <a:extLst>
              <a:ext uri="{FF2B5EF4-FFF2-40B4-BE49-F238E27FC236}">
                <a16:creationId xmlns:a16="http://schemas.microsoft.com/office/drawing/2014/main" id="{50CD290F-D5C8-4905-B59B-12E586533178}"/>
              </a:ext>
            </a:extLst>
          </p:cNvPr>
          <p:cNvPicPr>
            <a:picLocks noGrp="1" noChangeAspect="1"/>
          </p:cNvPicPr>
          <p:nvPr>
            <p:ph sz="quarter" idx="4"/>
          </p:nvPr>
        </p:nvPicPr>
        <p:blipFill>
          <a:blip r:embed="rId3"/>
          <a:stretch>
            <a:fillRect/>
          </a:stretch>
        </p:blipFill>
        <p:spPr>
          <a:xfrm>
            <a:off x="6958508" y="3234795"/>
            <a:ext cx="3424452" cy="2912938"/>
          </a:xfrm>
          <a:prstGeom prst="rect">
            <a:avLst/>
          </a:prstGeom>
        </p:spPr>
      </p:pic>
    </p:spTree>
    <p:extLst>
      <p:ext uri="{BB962C8B-B14F-4D97-AF65-F5344CB8AC3E}">
        <p14:creationId xmlns:p14="http://schemas.microsoft.com/office/powerpoint/2010/main" val="413013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7E890-809F-442A-85C9-2ACDB3ECB97B}"/>
              </a:ext>
            </a:extLst>
          </p:cNvPr>
          <p:cNvSpPr>
            <a:spLocks noGrp="1"/>
          </p:cNvSpPr>
          <p:nvPr>
            <p:ph type="title"/>
          </p:nvPr>
        </p:nvSpPr>
        <p:spPr/>
        <p:txBody>
          <a:bodyPr/>
          <a:lstStyle/>
          <a:p>
            <a:r>
              <a:rPr lang="en-US" dirty="0"/>
              <a:t>Stage B - Using the Schmitt Trigger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9ED27A-13E9-4FED-B379-A43C0F315262}"/>
                  </a:ext>
                </a:extLst>
              </p:cNvPr>
              <p:cNvSpPr>
                <a:spLocks noGrp="1"/>
              </p:cNvSpPr>
              <p:nvPr>
                <p:ph idx="1"/>
              </p:nvPr>
            </p:nvSpPr>
            <p:spPr>
              <a:xfrm>
                <a:off x="1295064" y="2556932"/>
                <a:ext cx="9598696" cy="1736164"/>
              </a:xfrm>
            </p:spPr>
            <p:txBody>
              <a:bodyPr>
                <a:normAutofit fontScale="92500" lnSpcReduction="20000"/>
              </a:bodyPr>
              <a:lstStyle/>
              <a:p>
                <a:r>
                  <a:rPr lang="en-US" dirty="0"/>
                  <a:t>The </a:t>
                </a:r>
                <a14:m>
                  <m:oMath xmlns:m="http://schemas.openxmlformats.org/officeDocument/2006/math">
                    <m:sSub>
                      <m:sSubPr>
                        <m:ctrlPr>
                          <a:rPr lang="en-US" sz="1800" i="1">
                            <a:latin typeface="Cambria Math" panose="02040503050406030204" pitchFamily="18" charset="0"/>
                          </a:rPr>
                        </m:ctrlPr>
                      </m:sSubPr>
                      <m:e>
                        <m:r>
                          <a:rPr lang="en-IN" sz="1800" i="1">
                            <a:latin typeface="Cambria Math" panose="02040503050406030204" pitchFamily="18" charset="0"/>
                          </a:rPr>
                          <m:t>𝑉</m:t>
                        </m:r>
                      </m:e>
                      <m:sub>
                        <m:r>
                          <a:rPr lang="en-IN" sz="1800" i="1">
                            <a:latin typeface="Cambria Math" panose="02040503050406030204" pitchFamily="18" charset="0"/>
                          </a:rPr>
                          <m:t>𝑆</m:t>
                        </m:r>
                        <m:r>
                          <a:rPr lang="en-US" sz="1800" b="0" i="1" smtClean="0">
                            <a:latin typeface="Cambria Math" panose="02040503050406030204" pitchFamily="18" charset="0"/>
                          </a:rPr>
                          <m:t>𝑆</m:t>
                        </m:r>
                      </m:sub>
                    </m:sSub>
                  </m:oMath>
                </a14:m>
                <a:r>
                  <a:rPr lang="en-US" dirty="0"/>
                  <a:t> to be set such that the </a:t>
                </a:r>
                <a14:m>
                  <m:oMath xmlns:m="http://schemas.openxmlformats.org/officeDocument/2006/math">
                    <m:sSub>
                      <m:sSubPr>
                        <m:ctrlPr>
                          <a:rPr lang="en-US" sz="1800" i="1" smtClean="0">
                            <a:effectLst/>
                            <a:latin typeface="Cambria Math" panose="02040503050406030204" pitchFamily="18"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𝐿𝑇</m:t>
                        </m:r>
                      </m:sub>
                    </m:sSub>
                  </m:oMath>
                </a14:m>
                <a:r>
                  <a:rPr lang="en-IN" sz="1800" dirty="0">
                    <a:effectLst/>
                    <a:latin typeface="Times New Roman" panose="02020603050405020304" pitchFamily="18" charset="0"/>
                    <a:ea typeface="Calibri" panose="020F0502020204030204" pitchFamily="34" charset="0"/>
                  </a:rPr>
                  <a:t> </a:t>
                </a:r>
                <a:r>
                  <a:rPr lang="en-US" dirty="0"/>
                  <a:t>is between 4V to 0V, so that the transition will occur from </a:t>
                </a:r>
                <a14:m>
                  <m:oMath xmlns:m="http://schemas.openxmlformats.org/officeDocument/2006/math">
                    <m:sSub>
                      <m:sSubPr>
                        <m:ctrlPr>
                          <a:rPr lang="en-US" sz="1800" i="1">
                            <a:latin typeface="Cambria Math" panose="02040503050406030204" pitchFamily="18" charset="0"/>
                          </a:rPr>
                        </m:ctrlPr>
                      </m:sSubPr>
                      <m:e>
                        <m:r>
                          <a:rPr lang="en-IN" sz="1800" i="1">
                            <a:latin typeface="Cambria Math" panose="02040503050406030204" pitchFamily="18" charset="0"/>
                          </a:rPr>
                          <m:t>𝑉</m:t>
                        </m:r>
                      </m:e>
                      <m:sub>
                        <m:r>
                          <a:rPr lang="en-IN" sz="1800" i="1">
                            <a:latin typeface="Cambria Math" panose="02040503050406030204" pitchFamily="18" charset="0"/>
                          </a:rPr>
                          <m:t>𝑆𝐴𝑇𝐻</m:t>
                        </m:r>
                      </m:sub>
                    </m:sSub>
                    <m:r>
                      <a:rPr lang="en-IN" sz="1800" i="1">
                        <a:latin typeface="Cambria Math" panose="02040503050406030204" pitchFamily="18" charset="0"/>
                      </a:rPr>
                      <m:t> </m:t>
                    </m:r>
                    <m:r>
                      <a:rPr lang="en-IN" sz="1800" i="1">
                        <a:latin typeface="Cambria Math" panose="02040503050406030204" pitchFamily="18" charset="0"/>
                      </a:rPr>
                      <m:t>𝑡𝑜</m:t>
                    </m:r>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IN" sz="1800" i="1">
                            <a:latin typeface="Cambria Math" panose="02040503050406030204" pitchFamily="18" charset="0"/>
                          </a:rPr>
                          <m:t>𝑉</m:t>
                        </m:r>
                      </m:e>
                      <m:sub>
                        <m:r>
                          <a:rPr lang="en-IN" sz="1800" i="1">
                            <a:latin typeface="Cambria Math" panose="02040503050406030204" pitchFamily="18" charset="0"/>
                          </a:rPr>
                          <m:t>𝑆𝐴𝑇𝐿</m:t>
                        </m:r>
                      </m:sub>
                    </m:sSub>
                  </m:oMath>
                </a14:m>
                <a:r>
                  <a:rPr lang="en-IN" sz="1800" dirty="0"/>
                  <a:t> </a:t>
                </a:r>
                <a:r>
                  <a:rPr lang="en-US" dirty="0"/>
                  <a:t>when the input to Schmitt Trigger transitions from High to Low.</a:t>
                </a:r>
              </a:p>
              <a:p>
                <a:r>
                  <a:rPr lang="en-US" dirty="0"/>
                  <a:t>The </a:t>
                </a:r>
                <a14:m>
                  <m:oMath xmlns:m="http://schemas.openxmlformats.org/officeDocument/2006/math">
                    <m:sSub>
                      <m:sSubPr>
                        <m:ctrlPr>
                          <a:rPr lang="en-US" sz="1800" i="1">
                            <a:latin typeface="Cambria Math" panose="02040503050406030204" pitchFamily="18" charset="0"/>
                          </a:rPr>
                        </m:ctrlPr>
                      </m:sSubPr>
                      <m:e>
                        <m:r>
                          <a:rPr lang="en-IN" sz="1800" i="1">
                            <a:latin typeface="Cambria Math" panose="02040503050406030204" pitchFamily="18" charset="0"/>
                          </a:rPr>
                          <m:t>𝑉</m:t>
                        </m:r>
                      </m:e>
                      <m:sub>
                        <m:r>
                          <a:rPr lang="en-US" sz="1800" b="0" i="1" smtClean="0">
                            <a:latin typeface="Cambria Math" panose="02040503050406030204" pitchFamily="18" charset="0"/>
                          </a:rPr>
                          <m:t>𝐷𝐷</m:t>
                        </m:r>
                      </m:sub>
                    </m:sSub>
                  </m:oMath>
                </a14:m>
                <a:r>
                  <a:rPr lang="en-US" dirty="0"/>
                  <a:t> has to set such that </a:t>
                </a:r>
                <a14:m>
                  <m:oMath xmlns:m="http://schemas.openxmlformats.org/officeDocument/2006/math">
                    <m:sSub>
                      <m:sSubPr>
                        <m:ctrlPr>
                          <a:rPr lang="en-US" sz="1800" i="1" smtClean="0">
                            <a:effectLst/>
                            <a:latin typeface="Cambria Math" panose="02040503050406030204" pitchFamily="18"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𝑈𝑇</m:t>
                        </m:r>
                      </m:sub>
                    </m:sSub>
                    <m:r>
                      <a:rPr lang="en-IN" sz="1800" i="1">
                        <a:effectLst/>
                        <a:latin typeface="Cambria Math" panose="02040503050406030204" pitchFamily="18" charset="0"/>
                        <a:ea typeface="Calibri" panose="020F0502020204030204" pitchFamily="34" charset="0"/>
                        <a:cs typeface="Times New Roman" panose="02020603050405020304" pitchFamily="18" charset="0"/>
                      </a:rPr>
                      <m:t>&gt;4</m:t>
                    </m:r>
                    <m:r>
                      <a:rPr lang="en-IN" sz="1800" i="1">
                        <a:effectLst/>
                        <a:latin typeface="Cambria Math" panose="02040503050406030204" pitchFamily="18" charset="0"/>
                        <a:ea typeface="Calibri" panose="020F0502020204030204" pitchFamily="34" charset="0"/>
                        <a:cs typeface="Times New Roman" panose="02020603050405020304" pitchFamily="18" charset="0"/>
                      </a:rPr>
                      <m:t>𝑉</m:t>
                    </m:r>
                  </m:oMath>
                </a14:m>
                <a:r>
                  <a:rPr lang="en-IN" sz="1800" dirty="0">
                    <a:effectLst/>
                    <a:latin typeface="Times New Roman" panose="02020603050405020304" pitchFamily="18" charset="0"/>
                    <a:ea typeface="Calibri" panose="020F0502020204030204" pitchFamily="34" charset="0"/>
                  </a:rPr>
                  <a:t> </a:t>
                </a:r>
                <a:r>
                  <a:rPr lang="en-US" dirty="0"/>
                  <a:t>so that the output does not transition back to </a:t>
                </a:r>
                <a14:m>
                  <m:oMath xmlns:m="http://schemas.openxmlformats.org/officeDocument/2006/math">
                    <m:sSub>
                      <m:sSubPr>
                        <m:ctrlPr>
                          <a:rPr lang="en-US" sz="1800" i="1">
                            <a:latin typeface="Cambria Math" panose="02040503050406030204" pitchFamily="18" charset="0"/>
                          </a:rPr>
                        </m:ctrlPr>
                      </m:sSubPr>
                      <m:e>
                        <m:r>
                          <a:rPr lang="en-IN" sz="1800" i="1">
                            <a:latin typeface="Cambria Math" panose="02040503050406030204" pitchFamily="18" charset="0"/>
                          </a:rPr>
                          <m:t>𝑉</m:t>
                        </m:r>
                      </m:e>
                      <m:sub>
                        <m:r>
                          <a:rPr lang="en-IN" sz="1800" i="1">
                            <a:latin typeface="Cambria Math" panose="02040503050406030204" pitchFamily="18" charset="0"/>
                          </a:rPr>
                          <m:t>𝑆𝐴𝑇𝐻</m:t>
                        </m:r>
                      </m:sub>
                    </m:sSub>
                  </m:oMath>
                </a14:m>
                <a:r>
                  <a:rPr lang="en-US" dirty="0"/>
                  <a:t> at any point during the transition from high to low.</a:t>
                </a:r>
              </a:p>
              <a:p>
                <a:endParaRPr lang="en-US" dirty="0"/>
              </a:p>
            </p:txBody>
          </p:sp>
        </mc:Choice>
        <mc:Fallback xmlns="">
          <p:sp>
            <p:nvSpPr>
              <p:cNvPr id="3" name="Content Placeholder 2">
                <a:extLst>
                  <a:ext uri="{FF2B5EF4-FFF2-40B4-BE49-F238E27FC236}">
                    <a16:creationId xmlns:a16="http://schemas.microsoft.com/office/drawing/2014/main" id="{AB9ED27A-13E9-4FED-B379-A43C0F315262}"/>
                  </a:ext>
                </a:extLst>
              </p:cNvPr>
              <p:cNvSpPr>
                <a:spLocks noGrp="1" noRot="1" noChangeAspect="1" noMove="1" noResize="1" noEditPoints="1" noAdjustHandles="1" noChangeArrowheads="1" noChangeShapeType="1" noTextEdit="1"/>
              </p:cNvSpPr>
              <p:nvPr>
                <p:ph idx="1"/>
              </p:nvPr>
            </p:nvSpPr>
            <p:spPr>
              <a:xfrm>
                <a:off x="1295064" y="2556932"/>
                <a:ext cx="9598696" cy="1736164"/>
              </a:xfrm>
              <a:blipFill>
                <a:blip r:embed="rId2"/>
                <a:stretch>
                  <a:fillRect l="-952" t="-7719" r="-76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6346622-B7E1-4938-A1DE-FB6E8CCABD11}"/>
              </a:ext>
            </a:extLst>
          </p:cNvPr>
          <p:cNvPicPr>
            <a:picLocks noChangeAspect="1"/>
          </p:cNvPicPr>
          <p:nvPr/>
        </p:nvPicPr>
        <p:blipFill>
          <a:blip r:embed="rId3"/>
          <a:stretch>
            <a:fillRect/>
          </a:stretch>
        </p:blipFill>
        <p:spPr>
          <a:xfrm>
            <a:off x="2926060" y="4221088"/>
            <a:ext cx="5913120" cy="1887855"/>
          </a:xfrm>
          <a:prstGeom prst="rect">
            <a:avLst/>
          </a:prstGeom>
        </p:spPr>
      </p:pic>
    </p:spTree>
    <p:extLst>
      <p:ext uri="{BB962C8B-B14F-4D97-AF65-F5344CB8AC3E}">
        <p14:creationId xmlns:p14="http://schemas.microsoft.com/office/powerpoint/2010/main" val="1321037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0465E-9B96-4B63-B765-0C7E27DDFAE5}"/>
              </a:ext>
            </a:extLst>
          </p:cNvPr>
          <p:cNvSpPr>
            <a:spLocks noGrp="1"/>
          </p:cNvSpPr>
          <p:nvPr>
            <p:ph type="title"/>
          </p:nvPr>
        </p:nvSpPr>
        <p:spPr/>
        <p:txBody>
          <a:bodyPr/>
          <a:lstStyle/>
          <a:p>
            <a:r>
              <a:rPr lang="en-US" dirty="0"/>
              <a:t>Debounced Signal</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ACB4E0F0-FD40-417D-9E57-723CCB07EEB6}"/>
                  </a:ext>
                </a:extLst>
              </p:cNvPr>
              <p:cNvSpPr>
                <a:spLocks noGrp="1"/>
              </p:cNvSpPr>
              <p:nvPr>
                <p:ph type="body" sz="half" idx="2"/>
              </p:nvPr>
            </p:nvSpPr>
            <p:spPr/>
            <p:txBody>
              <a:bodyPr>
                <a:normAutofit fontScale="92500" lnSpcReduction="20000"/>
              </a:bodyPr>
              <a:lstStyle/>
              <a:p>
                <a:pPr marL="285750" indent="-285750" algn="l">
                  <a:buFont typeface="Wingdings" panose="05000000000000000000" pitchFamily="2" charset="2"/>
                  <a:buChar char="§"/>
                </a:pPr>
                <a:r>
                  <a:rPr lang="en-IN" sz="1800" dirty="0">
                    <a:effectLst/>
                    <a:ea typeface="Calibri" panose="020F0502020204030204" pitchFamily="34" charset="0"/>
                    <a:cs typeface="Mangal" panose="02040503050203030202" pitchFamily="18" charset="0"/>
                  </a:rPr>
                  <a:t>At some point during the transition when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𝑖𝑛</m:t>
                        </m:r>
                      </m:sub>
                    </m:sSub>
                    <m:r>
                      <a:rPr lang="en-IN" sz="1800" i="1">
                        <a:effectLst/>
                        <a:latin typeface="Cambria Math" panose="02040503050406030204" pitchFamily="18" charset="0"/>
                        <a:ea typeface="Calibri" panose="020F0502020204030204" pitchFamily="34" charset="0"/>
                        <a:cs typeface="Times New Roman" panose="02020603050405020304" pitchFamily="18" charset="0"/>
                      </a:rPr>
                      <m:t>&lt;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𝐿𝑇</m:t>
                        </m:r>
                      </m:sub>
                    </m:sSub>
                  </m:oMath>
                </a14:m>
                <a:r>
                  <a:rPr lang="en-IN" sz="1800" dirty="0">
                    <a:effectLst/>
                    <a:ea typeface="Calibri" panose="020F0502020204030204" pitchFamily="34" charset="0"/>
                    <a:cs typeface="Mangal" panose="02040503050203030202" pitchFamily="18" charset="0"/>
                  </a:rPr>
                  <a:t>, the output becomes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𝑆𝐴𝑇𝐿</m:t>
                        </m:r>
                      </m:sub>
                    </m:sSub>
                  </m:oMath>
                </a14:m>
                <a:r>
                  <a:rPr lang="en-IN" sz="1800" dirty="0">
                    <a:effectLst/>
                    <a:ea typeface="Calibri" panose="020F0502020204030204" pitchFamily="34" charset="0"/>
                    <a:cs typeface="Mangal" panose="02040503050203030202" pitchFamily="18" charset="0"/>
                  </a:rPr>
                  <a:t> </a:t>
                </a:r>
                <a:endParaRPr lang="en-IN" sz="1800" dirty="0">
                  <a:ea typeface="Calibri" panose="020F0502020204030204" pitchFamily="34" charset="0"/>
                  <a:cs typeface="Mangal" panose="02040503050203030202" pitchFamily="18" charset="0"/>
                </a:endParaRPr>
              </a:p>
              <a:p>
                <a:pPr marL="285750" indent="-285750" algn="l">
                  <a:buFont typeface="Wingdings" panose="05000000000000000000" pitchFamily="2" charset="2"/>
                  <a:buChar char="§"/>
                </a:pPr>
                <a:r>
                  <a:rPr lang="en-IN" sz="1800" dirty="0">
                    <a:ea typeface="Calibri" panose="020F0502020204030204" pitchFamily="34" charset="0"/>
                    <a:cs typeface="Mangal" panose="02040503050203030202" pitchFamily="18" charset="0"/>
                  </a:rPr>
                  <a:t>The Output </a:t>
                </a:r>
                <a:r>
                  <a:rPr lang="en-IN" sz="1800" dirty="0">
                    <a:effectLst/>
                    <a:ea typeface="Calibri" panose="020F0502020204030204" pitchFamily="34" charset="0"/>
                    <a:cs typeface="Mangal" panose="02040503050203030202" pitchFamily="18" charset="0"/>
                  </a:rPr>
                  <a:t>maintains this value for the remainder of the time as,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𝑖𝑛</m:t>
                        </m:r>
                      </m:sub>
                    </m:sSub>
                    <m:r>
                      <a:rPr lang="en-IN" sz="1800" i="1">
                        <a:effectLst/>
                        <a:latin typeface="Cambria Math" panose="02040503050406030204" pitchFamily="18" charset="0"/>
                        <a:ea typeface="Calibri" panose="020F0502020204030204" pitchFamily="34" charset="0"/>
                        <a:cs typeface="Times New Roman" panose="02020603050405020304" pitchFamily="18" charset="0"/>
                      </a:rPr>
                      <m:t>&gt;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𝑈𝑇</m:t>
                        </m:r>
                      </m:sub>
                    </m:sSub>
                  </m:oMath>
                </a14:m>
                <a:r>
                  <a:rPr lang="en-IN" sz="1800" dirty="0">
                    <a:effectLst/>
                    <a:ea typeface="Calibri" panose="020F0502020204030204" pitchFamily="34" charset="0"/>
                    <a:cs typeface="Mangal" panose="02040503050203030202" pitchFamily="18" charset="0"/>
                  </a:rPr>
                  <a:t> will not be satisfied by the circuit.</a:t>
                </a:r>
              </a:p>
              <a:p>
                <a:pPr marL="285750" indent="-285750" algn="l">
                  <a:buFont typeface="Wingdings" panose="05000000000000000000" pitchFamily="2" charset="2"/>
                  <a:buChar char="§"/>
                </a:pPr>
                <a:r>
                  <a:rPr lang="en-US" sz="1800" dirty="0">
                    <a:effectLst/>
                    <a:ea typeface="Calibri" panose="020F0502020204030204" pitchFamily="34" charset="0"/>
                    <a:cs typeface="Mangal" panose="02040503050203030202" pitchFamily="18" charset="0"/>
                  </a:rPr>
                  <a:t>Graphing </a:t>
                </a:r>
                <a:r>
                  <a:rPr lang="en-US" sz="1800" dirty="0">
                    <a:ea typeface="Calibri" panose="020F0502020204030204" pitchFamily="34" charset="0"/>
                    <a:cs typeface="Mangal" panose="02040503050203030202" pitchFamily="18" charset="0"/>
                  </a:rPr>
                  <a:t>the </a:t>
                </a:r>
                <a:r>
                  <a:rPr lang="en-US" sz="1800" dirty="0">
                    <a:effectLst/>
                    <a:ea typeface="Calibri" panose="020F0502020204030204" pitchFamily="34" charset="0"/>
                    <a:cs typeface="Mangal" panose="02040503050203030202" pitchFamily="18" charset="0"/>
                  </a:rPr>
                  <a:t>Transient Analysis of Output of Stage A and Output of Stage B, we get</a:t>
                </a:r>
              </a:p>
              <a:p>
                <a:endParaRPr lang="en-US" dirty="0"/>
              </a:p>
            </p:txBody>
          </p:sp>
        </mc:Choice>
        <mc:Fallback xmlns="">
          <p:sp>
            <p:nvSpPr>
              <p:cNvPr id="4" name="Text Placeholder 3">
                <a:extLst>
                  <a:ext uri="{FF2B5EF4-FFF2-40B4-BE49-F238E27FC236}">
                    <a16:creationId xmlns:a16="http://schemas.microsoft.com/office/drawing/2014/main" id="{ACB4E0F0-FD40-417D-9E57-723CCB07EEB6}"/>
                  </a:ext>
                </a:extLst>
              </p:cNvPr>
              <p:cNvSpPr>
                <a:spLocks noGrp="1" noRot="1" noChangeAspect="1" noMove="1" noResize="1" noEditPoints="1" noAdjustHandles="1" noChangeArrowheads="1" noChangeShapeType="1" noTextEdit="1"/>
              </p:cNvSpPr>
              <p:nvPr>
                <p:ph type="body" sz="half" idx="2"/>
              </p:nvPr>
            </p:nvSpPr>
            <p:spPr>
              <a:blipFill>
                <a:blip r:embed="rId2"/>
                <a:stretch>
                  <a:fillRect l="-1311" t="-3750"/>
                </a:stretch>
              </a:blipFill>
            </p:spPr>
            <p:txBody>
              <a:bodyPr/>
              <a:lstStyle/>
              <a:p>
                <a:r>
                  <a:rPr lang="en-US">
                    <a:noFill/>
                  </a:rPr>
                  <a:t> </a:t>
                </a:r>
              </a:p>
            </p:txBody>
          </p:sp>
        </mc:Fallback>
      </mc:AlternateContent>
      <p:pic>
        <p:nvPicPr>
          <p:cNvPr id="8" name="Content Placeholder 7">
            <a:extLst>
              <a:ext uri="{FF2B5EF4-FFF2-40B4-BE49-F238E27FC236}">
                <a16:creationId xmlns:a16="http://schemas.microsoft.com/office/drawing/2014/main" id="{DF21EF71-E5EC-4F46-9983-8FBB145D3B2F}"/>
              </a:ext>
            </a:extLst>
          </p:cNvPr>
          <p:cNvPicPr>
            <a:picLocks noGrp="1" noChangeAspect="1"/>
          </p:cNvPicPr>
          <p:nvPr>
            <p:ph idx="1"/>
          </p:nvPr>
        </p:nvPicPr>
        <p:blipFill>
          <a:blip r:embed="rId3"/>
          <a:stretch>
            <a:fillRect/>
          </a:stretch>
        </p:blipFill>
        <p:spPr>
          <a:xfrm>
            <a:off x="5878388" y="1484784"/>
            <a:ext cx="4540554" cy="4146035"/>
          </a:xfrm>
          <a:prstGeom prst="rect">
            <a:avLst/>
          </a:prstGeom>
        </p:spPr>
      </p:pic>
    </p:spTree>
    <p:extLst>
      <p:ext uri="{BB962C8B-B14F-4D97-AF65-F5344CB8AC3E}">
        <p14:creationId xmlns:p14="http://schemas.microsoft.com/office/powerpoint/2010/main" val="3031023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D08E8-244A-46C1-B96F-EB138B2E7A14}"/>
              </a:ext>
            </a:extLst>
          </p:cNvPr>
          <p:cNvSpPr>
            <a:spLocks noGrp="1"/>
          </p:cNvSpPr>
          <p:nvPr>
            <p:ph type="title"/>
          </p:nvPr>
        </p:nvSpPr>
        <p:spPr/>
        <p:txBody>
          <a:bodyPr/>
          <a:lstStyle/>
          <a:p>
            <a:r>
              <a:rPr lang="en-US" dirty="0"/>
              <a:t>Switching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16C03DB-00E9-4BFF-9EDC-803600C33F04}"/>
                  </a:ext>
                </a:extLst>
              </p:cNvPr>
              <p:cNvSpPr>
                <a:spLocks noGrp="1"/>
              </p:cNvSpPr>
              <p:nvPr>
                <p:ph sz="half" idx="1"/>
              </p:nvPr>
            </p:nvSpPr>
            <p:spPr/>
            <p:txBody>
              <a:bodyPr>
                <a:normAutofit fontScale="85000" lnSpcReduction="10000"/>
              </a:bodyPr>
              <a:lstStyle/>
              <a:p>
                <a:pPr>
                  <a:lnSpc>
                    <a:spcPct val="115000"/>
                  </a:lnSpc>
                  <a:spcAft>
                    <a:spcPts val="1000"/>
                  </a:spcAft>
                </a:pPr>
                <a:r>
                  <a:rPr lang="en-IN" sz="1800" dirty="0">
                    <a:effectLst/>
                    <a:ea typeface="Calibri" panose="020F0502020204030204" pitchFamily="34" charset="0"/>
                    <a:cs typeface="Mangal" panose="02040503050203030202" pitchFamily="18" charset="0"/>
                  </a:rPr>
                  <a:t>An Advantage of using CCCII based Schmitt Trigger is the </a:t>
                </a:r>
                <a:r>
                  <a:rPr lang="en-IN" sz="1800" b="1" dirty="0">
                    <a:effectLst/>
                    <a:ea typeface="Calibri" panose="020F0502020204030204" pitchFamily="34" charset="0"/>
                    <a:cs typeface="Mangal" panose="02040503050203030202" pitchFamily="18" charset="0"/>
                  </a:rPr>
                  <a:t>ability to control the point during the transition time at which the switching occurs</a:t>
                </a:r>
                <a:r>
                  <a:rPr lang="en-IN" sz="1800" dirty="0">
                    <a:effectLst/>
                    <a:ea typeface="Calibri" panose="020F0502020204030204" pitchFamily="34" charset="0"/>
                    <a:cs typeface="Mangal" panose="02040503050203030202" pitchFamily="18" charset="0"/>
                  </a:rPr>
                  <a:t>.</a:t>
                </a:r>
                <a:endParaRPr lang="en-US" sz="1800" dirty="0">
                  <a:effectLst/>
                  <a:ea typeface="Calibri" panose="020F0502020204030204" pitchFamily="34" charset="0"/>
                  <a:cs typeface="Mangal" panose="02040503050203030202" pitchFamily="18" charset="0"/>
                </a:endParaRPr>
              </a:p>
              <a:p>
                <a:pPr>
                  <a:lnSpc>
                    <a:spcPct val="115000"/>
                  </a:lnSpc>
                  <a:spcAft>
                    <a:spcPts val="1000"/>
                  </a:spcAft>
                </a:pPr>
                <a:r>
                  <a:rPr lang="en-IN" sz="1800" dirty="0">
                    <a:effectLst/>
                    <a:ea typeface="Calibri" panose="020F0502020204030204" pitchFamily="34" charset="0"/>
                    <a:cs typeface="Mangal" panose="02040503050203030202" pitchFamily="18" charset="0"/>
                  </a:rPr>
                  <a:t>This can be achieved by the means of changing the value of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𝐿𝑇</m:t>
                        </m:r>
                      </m:sub>
                    </m:sSub>
                  </m:oMath>
                </a14:m>
                <a:r>
                  <a:rPr lang="en-IN" sz="1800" dirty="0">
                    <a:effectLst/>
                    <a:ea typeface="Calibri" panose="020F0502020204030204" pitchFamily="34" charset="0"/>
                    <a:cs typeface="Mangal" panose="02040503050203030202" pitchFamily="18" charset="0"/>
                  </a:rPr>
                  <a:t> by changing the value of Input bias current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𝐼</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𝐵</m:t>
                        </m:r>
                      </m:sub>
                    </m:sSub>
                    <m:r>
                      <a:rPr lang="en-US" sz="1800" b="0" i="0" smtClean="0">
                        <a:effectLst/>
                        <a:latin typeface="Cambria Math" panose="02040503050406030204" pitchFamily="18" charset="0"/>
                        <a:ea typeface="Calibri" panose="020F0502020204030204" pitchFamily="34" charset="0"/>
                        <a:cs typeface="Times New Roman" panose="02020603050405020304" pitchFamily="18" charset="0"/>
                      </a:rPr>
                      <m:t>. </m:t>
                    </m:r>
                  </m:oMath>
                </a14:m>
                <a:endParaRPr lang="en-US" sz="1800" b="0" dirty="0">
                  <a:effectLst/>
                  <a:ea typeface="Calibri" panose="020F0502020204030204" pitchFamily="34" charset="0"/>
                  <a:cs typeface="Times New Roman" panose="02020603050405020304" pitchFamily="18" charset="0"/>
                </a:endParaRPr>
              </a:p>
              <a:p>
                <a:pPr>
                  <a:lnSpc>
                    <a:spcPct val="115000"/>
                  </a:lnSpc>
                  <a:spcAft>
                    <a:spcPts val="1000"/>
                  </a:spcAft>
                </a:pPr>
                <a:r>
                  <a:rPr lang="en-US" sz="1800" dirty="0">
                    <a:effectLst/>
                    <a:ea typeface="Calibri" panose="020F0502020204030204" pitchFamily="34" charset="0"/>
                    <a:cs typeface="Mangal" panose="02040503050203030202" pitchFamily="18" charset="0"/>
                  </a:rPr>
                  <a:t>By changing the Lower Threshold Voltage, we can control the point of Switching of the output (when </a:t>
                </a:r>
                <a14:m>
                  <m:oMath xmlns:m="http://schemas.openxmlformats.org/officeDocument/2006/math">
                    <m:sSub>
                      <m:sSubPr>
                        <m:ctrlPr>
                          <a:rPr lang="en-US" sz="18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𝑖𝑛</m:t>
                        </m:r>
                      </m:sub>
                    </m:sSub>
                    <m:r>
                      <a:rPr lang="en-IN" sz="1800" i="1">
                        <a:effectLst/>
                        <a:latin typeface="Cambria Math" panose="02040503050406030204" pitchFamily="18" charset="0"/>
                        <a:ea typeface="Calibri" panose="020F0502020204030204" pitchFamily="34" charset="0"/>
                        <a:cs typeface="Times New Roman" panose="02020603050405020304" pitchFamily="18" charset="0"/>
                      </a:rPr>
                      <m:t>&lt;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𝐿𝑇</m:t>
                        </m:r>
                      </m:sub>
                    </m:sSub>
                  </m:oMath>
                </a14:m>
                <a:r>
                  <a:rPr lang="en-US" sz="1800" dirty="0">
                    <a:effectLst/>
                    <a:ea typeface="Calibri" panose="020F0502020204030204" pitchFamily="34" charset="0"/>
                    <a:cs typeface="Mangal" panose="02040503050203030202" pitchFamily="18" charset="0"/>
                  </a:rPr>
                  <a:t> first occurs).</a:t>
                </a:r>
              </a:p>
              <a:p>
                <a:pPr>
                  <a:lnSpc>
                    <a:spcPct val="115000"/>
                  </a:lnSpc>
                  <a:spcAft>
                    <a:spcPts val="1000"/>
                  </a:spcAft>
                </a:pPr>
                <a:r>
                  <a:rPr lang="en-IN" sz="1800" dirty="0">
                    <a:effectLst/>
                    <a:ea typeface="Calibri" panose="020F0502020204030204" pitchFamily="34" charset="0"/>
                    <a:cs typeface="Mangal" panose="02040503050203030202" pitchFamily="18" charset="0"/>
                  </a:rPr>
                  <a:t>From the previous setup, if the value of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𝐼</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𝐵</m:t>
                        </m:r>
                      </m:sub>
                    </m:sSub>
                  </m:oMath>
                </a14:m>
                <a:r>
                  <a:rPr lang="en-IN" sz="1800" dirty="0">
                    <a:effectLst/>
                    <a:ea typeface="Calibri" panose="020F0502020204030204" pitchFamily="34" charset="0"/>
                    <a:cs typeface="Mangal" panose="02040503050203030202" pitchFamily="18" charset="0"/>
                  </a:rPr>
                  <a:t> is reduced, then the value of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𝐿𝑇</m:t>
                        </m:r>
                      </m:sub>
                    </m:sSub>
                  </m:oMath>
                </a14:m>
                <a:r>
                  <a:rPr lang="en-IN" sz="1800" dirty="0">
                    <a:effectLst/>
                    <a:ea typeface="Calibri" panose="020F0502020204030204" pitchFamily="34" charset="0"/>
                    <a:cs typeface="Mangal" panose="02040503050203030202" pitchFamily="18" charset="0"/>
                  </a:rPr>
                  <a:t> reduces and the transition will occur later than the previous case.</a:t>
                </a:r>
                <a:endParaRPr lang="en-US" dirty="0"/>
              </a:p>
            </p:txBody>
          </p:sp>
        </mc:Choice>
        <mc:Fallback xmlns="">
          <p:sp>
            <p:nvSpPr>
              <p:cNvPr id="3" name="Content Placeholder 2">
                <a:extLst>
                  <a:ext uri="{FF2B5EF4-FFF2-40B4-BE49-F238E27FC236}">
                    <a16:creationId xmlns:a16="http://schemas.microsoft.com/office/drawing/2014/main" id="{E16C03DB-00E9-4BFF-9EDC-803600C33F04}"/>
                  </a:ext>
                </a:extLst>
              </p:cNvPr>
              <p:cNvSpPr>
                <a:spLocks noGrp="1" noRot="1" noChangeAspect="1" noMove="1" noResize="1" noEditPoints="1" noAdjustHandles="1" noChangeArrowheads="1" noChangeShapeType="1" noTextEdit="1"/>
              </p:cNvSpPr>
              <p:nvPr>
                <p:ph sz="half" idx="1"/>
              </p:nvPr>
            </p:nvSpPr>
            <p:spPr>
              <a:blipFill>
                <a:blip r:embed="rId2"/>
                <a:stretch>
                  <a:fillRect l="-775" t="-1105" r="-517"/>
                </a:stretch>
              </a:blipFill>
            </p:spPr>
            <p:txBody>
              <a:bodyPr/>
              <a:lstStyle/>
              <a:p>
                <a:r>
                  <a:rPr lang="en-US">
                    <a:noFill/>
                  </a:rPr>
                  <a:t> </a:t>
                </a:r>
              </a:p>
            </p:txBody>
          </p:sp>
        </mc:Fallback>
      </mc:AlternateContent>
      <p:pic>
        <p:nvPicPr>
          <p:cNvPr id="5" name="Content Placeholder 4">
            <a:extLst>
              <a:ext uri="{FF2B5EF4-FFF2-40B4-BE49-F238E27FC236}">
                <a16:creationId xmlns:a16="http://schemas.microsoft.com/office/drawing/2014/main" id="{3FFFD680-4ACD-449A-8DE1-D496D8C211CF}"/>
              </a:ext>
            </a:extLst>
          </p:cNvPr>
          <p:cNvPicPr>
            <a:picLocks noGrp="1" noChangeAspect="1"/>
          </p:cNvPicPr>
          <p:nvPr>
            <p:ph sz="half" idx="2"/>
          </p:nvPr>
        </p:nvPicPr>
        <p:blipFill>
          <a:blip r:embed="rId3"/>
          <a:stretch>
            <a:fillRect/>
          </a:stretch>
        </p:blipFill>
        <p:spPr>
          <a:xfrm>
            <a:off x="6732171" y="2560638"/>
            <a:ext cx="3612396" cy="3309937"/>
          </a:xfrm>
          <a:prstGeom prst="rect">
            <a:avLst/>
          </a:prstGeom>
        </p:spPr>
      </p:pic>
    </p:spTree>
    <p:extLst>
      <p:ext uri="{BB962C8B-B14F-4D97-AF65-F5344CB8AC3E}">
        <p14:creationId xmlns:p14="http://schemas.microsoft.com/office/powerpoint/2010/main" val="3338290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06A47-3917-4462-B2D8-51AB2C32097F}"/>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EF97CAED-DBB7-414A-A02D-39C8E17D3CF3}"/>
              </a:ext>
            </a:extLst>
          </p:cNvPr>
          <p:cNvSpPr>
            <a:spLocks noGrp="1"/>
          </p:cNvSpPr>
          <p:nvPr>
            <p:ph idx="1"/>
          </p:nvPr>
        </p:nvSpPr>
        <p:spPr/>
        <p:txBody>
          <a:bodyPr>
            <a:normAutofit fontScale="85000" lnSpcReduction="20000"/>
          </a:bodyPr>
          <a:lstStyle/>
          <a:p>
            <a:pPr>
              <a:buFont typeface="Wingdings" panose="05000000000000000000" pitchFamily="2" charset="2"/>
              <a:buChar char="Ø"/>
            </a:pPr>
            <a:r>
              <a:rPr lang="en-US" dirty="0"/>
              <a:t>This work presents the construction of a Schmitt Trigger using CCCII and its advantages over traditional Voltage mode Schmitt Triggers and Simple CCII Schmitt Trigger. </a:t>
            </a:r>
          </a:p>
          <a:p>
            <a:pPr>
              <a:buFont typeface="Wingdings" panose="05000000000000000000" pitchFamily="2" charset="2"/>
              <a:buChar char="Ø"/>
            </a:pPr>
            <a:r>
              <a:rPr lang="en-US" dirty="0"/>
              <a:t>CCCII was constructed using CMOS Transistors and its Port Parameters were studied and the safe region of operation was determined.</a:t>
            </a:r>
          </a:p>
          <a:p>
            <a:pPr>
              <a:buFont typeface="Wingdings" panose="05000000000000000000" pitchFamily="2" charset="2"/>
              <a:buChar char="Ø"/>
            </a:pPr>
            <a:r>
              <a:rPr lang="en-US" dirty="0"/>
              <a:t>Using this CCCII, Schmitt Trigger was constructed and the transient analysis and Hysteresis characteristics were observed for both the Clockwise (non-inverting) and Counter-Clockwise (inverting) Loop and the value of lower and upper threshold voltages were found to be tunable by varying the value of the input bias current. </a:t>
            </a:r>
          </a:p>
          <a:p>
            <a:pPr>
              <a:buFont typeface="Wingdings" panose="05000000000000000000" pitchFamily="2" charset="2"/>
              <a:buChar char="Ø"/>
            </a:pPr>
            <a:r>
              <a:rPr lang="en-US" dirty="0"/>
              <a:t>Switch Debouncing of a software simulated Bounced Signal was performed using the said CCCII based Schmitt Trigger with the help of a RC Filter Circuit. </a:t>
            </a:r>
          </a:p>
          <a:p>
            <a:endParaRPr lang="en-US" dirty="0"/>
          </a:p>
        </p:txBody>
      </p:sp>
    </p:spTree>
    <p:extLst>
      <p:ext uri="{BB962C8B-B14F-4D97-AF65-F5344CB8AC3E}">
        <p14:creationId xmlns:p14="http://schemas.microsoft.com/office/powerpoint/2010/main" val="3710087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CEC38-4D0A-446D-91D3-D119CFE2F8D0}"/>
              </a:ext>
            </a:extLst>
          </p:cNvPr>
          <p:cNvSpPr>
            <a:spLocks noGrp="1"/>
          </p:cNvSpPr>
          <p:nvPr>
            <p:ph type="title"/>
          </p:nvPr>
        </p:nvSpPr>
        <p:spPr/>
        <p:txBody>
          <a:bodyPr/>
          <a:lstStyle/>
          <a:p>
            <a:r>
              <a:rPr lang="en-US" dirty="0"/>
              <a:t>Future Scope</a:t>
            </a:r>
          </a:p>
        </p:txBody>
      </p:sp>
      <p:sp>
        <p:nvSpPr>
          <p:cNvPr id="3" name="Content Placeholder 2">
            <a:extLst>
              <a:ext uri="{FF2B5EF4-FFF2-40B4-BE49-F238E27FC236}">
                <a16:creationId xmlns:a16="http://schemas.microsoft.com/office/drawing/2014/main" id="{CAC6B4CA-8D4A-4D5A-B8E4-268DA0E5B6B0}"/>
              </a:ext>
            </a:extLst>
          </p:cNvPr>
          <p:cNvSpPr>
            <a:spLocks noGrp="1"/>
          </p:cNvSpPr>
          <p:nvPr>
            <p:ph idx="1"/>
          </p:nvPr>
        </p:nvSpPr>
        <p:spPr/>
        <p:txBody>
          <a:bodyPr>
            <a:normAutofit/>
          </a:bodyPr>
          <a:lstStyle/>
          <a:p>
            <a:pPr marL="457200" indent="-457200">
              <a:buFont typeface="+mj-lt"/>
              <a:buAutoNum type="arabicPeriod"/>
            </a:pPr>
            <a:r>
              <a:rPr lang="en-US" dirty="0"/>
              <a:t>Using no passive components in the construction the Schmitt Trigger, thereby drastically reducing the power dissipation when the circuit is in operation. This will also make fabrication of ICs simpler and faster.</a:t>
            </a:r>
          </a:p>
          <a:p>
            <a:pPr marL="457200" indent="-457200">
              <a:buFont typeface="+mj-lt"/>
              <a:buAutoNum type="arabicPeriod"/>
            </a:pPr>
            <a:r>
              <a:rPr lang="en-US" dirty="0"/>
              <a:t>Reducing the Supply Voltage of the CMOS Circuit to reduce power consumption of the circuit while in operation.</a:t>
            </a:r>
          </a:p>
          <a:p>
            <a:pPr marL="457200" indent="-457200">
              <a:buFont typeface="+mj-lt"/>
              <a:buAutoNum type="arabicPeriod"/>
            </a:pPr>
            <a:r>
              <a:rPr lang="en-US" dirty="0"/>
              <a:t>Synthesis the circuit using Software such as Cadence Virtuoso and Implementing a CMOS technology &lt;= 180nm.</a:t>
            </a:r>
          </a:p>
        </p:txBody>
      </p:sp>
    </p:spTree>
    <p:extLst>
      <p:ext uri="{BB962C8B-B14F-4D97-AF65-F5344CB8AC3E}">
        <p14:creationId xmlns:p14="http://schemas.microsoft.com/office/powerpoint/2010/main" val="3526105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414369" y="4434578"/>
            <a:ext cx="4940484" cy="1121910"/>
          </a:xfrm>
        </p:spPr>
        <p:txBody>
          <a:bodyPr/>
          <a:lstStyle/>
          <a:p>
            <a:r>
              <a:rPr lang="en-US" dirty="0"/>
              <a:t>Thank you</a:t>
            </a:r>
          </a:p>
        </p:txBody>
      </p:sp>
    </p:spTree>
    <p:extLst>
      <p:ext uri="{BB962C8B-B14F-4D97-AF65-F5344CB8AC3E}">
        <p14:creationId xmlns:p14="http://schemas.microsoft.com/office/powerpoint/2010/main" val="1642425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What is a Schmitt Trigger?</a:t>
            </a:r>
          </a:p>
        </p:txBody>
      </p:sp>
      <p:sp>
        <p:nvSpPr>
          <p:cNvPr id="14" name="Content Placeholder 13"/>
          <p:cNvSpPr>
            <a:spLocks noGrp="1"/>
          </p:cNvSpPr>
          <p:nvPr>
            <p:ph idx="1"/>
          </p:nvPr>
        </p:nvSpPr>
        <p:spPr>
          <a:xfrm>
            <a:off x="1295064" y="2556932"/>
            <a:ext cx="6167500" cy="3318936"/>
          </a:xfrm>
        </p:spPr>
        <p:txBody>
          <a:bodyPr/>
          <a:lstStyle/>
          <a:p>
            <a:r>
              <a:rPr lang="en-IN" sz="2400" dirty="0">
                <a:solidFill>
                  <a:srgbClr val="000000"/>
                </a:solidFill>
                <a:effectLst/>
                <a:ea typeface="Times New Roman" panose="02020603050405020304" pitchFamily="18" charset="0"/>
              </a:rPr>
              <a:t>A Schmitt trigger is a comparator circuit with the positive feedback signal which ensures that the circuit has 2 different Threshold Voltages levels</a:t>
            </a:r>
          </a:p>
          <a:p>
            <a:r>
              <a:rPr lang="en-US" dirty="0"/>
              <a:t>Its Transfer Characteristics is a Hysteresis Loop</a:t>
            </a:r>
          </a:p>
          <a:p>
            <a:r>
              <a:rPr lang="en-US" dirty="0"/>
              <a:t>Useful in Noise Suppression and Pulse Shaping</a:t>
            </a:r>
          </a:p>
          <a:p>
            <a:r>
              <a:rPr lang="en-US" dirty="0"/>
              <a:t>Traditionally based on Op-Amp</a:t>
            </a:r>
          </a:p>
        </p:txBody>
      </p:sp>
      <p:pic>
        <p:nvPicPr>
          <p:cNvPr id="6" name="Picture 5">
            <a:extLst>
              <a:ext uri="{FF2B5EF4-FFF2-40B4-BE49-F238E27FC236}">
                <a16:creationId xmlns:a16="http://schemas.microsoft.com/office/drawing/2014/main" id="{5953403B-0FCC-428C-87C9-686F9E465D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73805" y="3068960"/>
            <a:ext cx="3277616" cy="2088232"/>
          </a:xfrm>
          <a:prstGeom prst="rect">
            <a:avLst/>
          </a:prstGeom>
          <a:noFill/>
          <a:ln>
            <a:noFill/>
          </a:ln>
        </p:spPr>
      </p:pic>
    </p:spTree>
    <p:extLst>
      <p:ext uri="{BB962C8B-B14F-4D97-AF65-F5344CB8AC3E}">
        <p14:creationId xmlns:p14="http://schemas.microsoft.com/office/powerpoint/2010/main" val="27230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F3D23-8382-4626-8B1F-535AD045C66C}"/>
              </a:ext>
            </a:extLst>
          </p:cNvPr>
          <p:cNvSpPr>
            <a:spLocks noGrp="1"/>
          </p:cNvSpPr>
          <p:nvPr>
            <p:ph type="title"/>
          </p:nvPr>
        </p:nvSpPr>
        <p:spPr/>
        <p:txBody>
          <a:bodyPr/>
          <a:lstStyle/>
          <a:p>
            <a:r>
              <a:rPr lang="en-US" dirty="0"/>
              <a:t>Advantages of Current Mode Circuits</a:t>
            </a:r>
          </a:p>
        </p:txBody>
      </p:sp>
      <p:sp>
        <p:nvSpPr>
          <p:cNvPr id="3" name="Content Placeholder 2">
            <a:extLst>
              <a:ext uri="{FF2B5EF4-FFF2-40B4-BE49-F238E27FC236}">
                <a16:creationId xmlns:a16="http://schemas.microsoft.com/office/drawing/2014/main" id="{6F9D7C14-2775-4C30-A83C-A3DB0969F7FB}"/>
              </a:ext>
            </a:extLst>
          </p:cNvPr>
          <p:cNvSpPr>
            <a:spLocks noGrp="1"/>
          </p:cNvSpPr>
          <p:nvPr>
            <p:ph idx="1"/>
          </p:nvPr>
        </p:nvSpPr>
        <p:spPr/>
        <p:txBody>
          <a:bodyPr/>
          <a:lstStyle/>
          <a:p>
            <a:r>
              <a:rPr lang="en-US" dirty="0"/>
              <a:t>Higher Slew Rate </a:t>
            </a:r>
          </a:p>
          <a:p>
            <a:r>
              <a:rPr lang="en-US" dirty="0"/>
              <a:t>Lower Voltage/Power Consumption</a:t>
            </a:r>
          </a:p>
          <a:p>
            <a:r>
              <a:rPr lang="en-US" dirty="0"/>
              <a:t>Wider Bandwidth</a:t>
            </a:r>
          </a:p>
          <a:p>
            <a:r>
              <a:rPr lang="en-US" dirty="0"/>
              <a:t>Highly Linear</a:t>
            </a:r>
          </a:p>
        </p:txBody>
      </p:sp>
    </p:spTree>
    <p:extLst>
      <p:ext uri="{BB962C8B-B14F-4D97-AF65-F5344CB8AC3E}">
        <p14:creationId xmlns:p14="http://schemas.microsoft.com/office/powerpoint/2010/main" val="3048363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0465E-9B96-4B63-B765-0C7E27DDFAE5}"/>
              </a:ext>
            </a:extLst>
          </p:cNvPr>
          <p:cNvSpPr>
            <a:spLocks noGrp="1"/>
          </p:cNvSpPr>
          <p:nvPr>
            <p:ph type="title"/>
          </p:nvPr>
        </p:nvSpPr>
        <p:spPr/>
        <p:txBody>
          <a:bodyPr/>
          <a:lstStyle/>
          <a:p>
            <a:r>
              <a:rPr lang="en-US" dirty="0"/>
              <a:t>CCII+ Based Schmitt Trigger</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ACB4E0F0-FD40-417D-9E57-723CCB07EEB6}"/>
                  </a:ext>
                </a:extLst>
              </p:cNvPr>
              <p:cNvSpPr>
                <a:spLocks noGrp="1"/>
              </p:cNvSpPr>
              <p:nvPr>
                <p:ph type="body" sz="half" idx="2"/>
              </p:nvPr>
            </p:nvSpPr>
            <p:spPr/>
            <p:txBody>
              <a:bodyPr/>
              <a:lstStyle/>
              <a:p>
                <a:pPr marL="285750" indent="-285750">
                  <a:buFont typeface="Wingdings" panose="05000000000000000000" pitchFamily="2" charset="2"/>
                  <a:buChar char="v"/>
                </a:pPr>
                <a14:m>
                  <m:oMath xmlns:m="http://schemas.openxmlformats.org/officeDocument/2006/math">
                    <m:sSub>
                      <m:sSubPr>
                        <m:ctrlPr>
                          <a:rPr lang="en-US" sz="18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𝑈𝑇</m:t>
                        </m:r>
                      </m:sub>
                    </m:sSub>
                    <m:r>
                      <a:rPr lang="en-IN" sz="18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en-IN"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𝑆</m:t>
                            </m:r>
                          </m:sub>
                        </m:sSub>
                      </m:num>
                      <m:den>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en-IN"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2</m:t>
                            </m:r>
                          </m:sub>
                        </m:sSub>
                      </m:den>
                    </m:f>
                    <m:r>
                      <a:rPr lang="en-IN" sz="1800" i="1">
                        <a:effectLst/>
                        <a:latin typeface="Cambria Math" panose="02040503050406030204" pitchFamily="18" charset="0"/>
                        <a:ea typeface="DengXian" panose="02010600030101010101" pitchFamily="2" charset="-122"/>
                        <a:cs typeface="Times New Roman" panose="02020603050405020304" pitchFamily="18" charset="0"/>
                      </a:rPr>
                      <m:t> </m:t>
                    </m:r>
                    <m:sSub>
                      <m:sSubPr>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IN" sz="1800" i="1">
                            <a:effectLst/>
                            <a:latin typeface="Cambria Math" panose="02040503050406030204" pitchFamily="18" charset="0"/>
                            <a:ea typeface="DengXian" panose="02010600030101010101" pitchFamily="2" charset="-122"/>
                            <a:cs typeface="Times New Roman" panose="02020603050405020304" pitchFamily="18" charset="0"/>
                          </a:rPr>
                          <m:t>𝑉</m:t>
                        </m:r>
                      </m:e>
                      <m:sub>
                        <m:r>
                          <a:rPr lang="en-IN" sz="1800" i="1">
                            <a:effectLst/>
                            <a:latin typeface="Cambria Math" panose="02040503050406030204" pitchFamily="18" charset="0"/>
                            <a:ea typeface="DengXian" panose="02010600030101010101" pitchFamily="2" charset="-122"/>
                            <a:cs typeface="Times New Roman" panose="02020603050405020304" pitchFamily="18" charset="0"/>
                          </a:rPr>
                          <m:t>𝑠𝑎𝑡</m:t>
                        </m:r>
                      </m:sub>
                    </m:sSub>
                  </m:oMath>
                </a14:m>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285750" indent="-285750">
                  <a:buFont typeface="Wingdings" panose="05000000000000000000" pitchFamily="2" charset="2"/>
                  <a:buChar char="v"/>
                </a:pP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285750" indent="-285750">
                  <a:buFont typeface="Wingdings" panose="05000000000000000000" pitchFamily="2" charset="2"/>
                  <a:buChar char="v"/>
                </a:pPr>
                <a14:m>
                  <m:oMath xmlns:m="http://schemas.openxmlformats.org/officeDocument/2006/math">
                    <m:sSub>
                      <m:sSubPr>
                        <m:ctrlPr>
                          <a:rPr lang="en-US" sz="18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𝐿𝑇</m:t>
                        </m:r>
                      </m:sub>
                    </m:sSub>
                    <m:r>
                      <a:rPr lang="en-IN"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en-IN"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𝑆</m:t>
                            </m:r>
                          </m:sub>
                        </m:sSub>
                      </m:num>
                      <m:den>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en-IN"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2</m:t>
                            </m:r>
                          </m:sub>
                        </m:sSub>
                      </m:den>
                    </m:f>
                    <m:r>
                      <a:rPr lang="en-IN" sz="1800" i="1">
                        <a:effectLst/>
                        <a:latin typeface="Cambria Math" panose="02040503050406030204" pitchFamily="18" charset="0"/>
                        <a:ea typeface="DengXian" panose="02010600030101010101" pitchFamily="2" charset="-122"/>
                        <a:cs typeface="Times New Roman" panose="02020603050405020304" pitchFamily="18" charset="0"/>
                      </a:rPr>
                      <m:t> </m:t>
                    </m:r>
                    <m:sSub>
                      <m:sSubPr>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IN" sz="1800" i="1">
                            <a:effectLst/>
                            <a:latin typeface="Cambria Math" panose="02040503050406030204" pitchFamily="18" charset="0"/>
                            <a:ea typeface="DengXian" panose="02010600030101010101" pitchFamily="2" charset="-122"/>
                            <a:cs typeface="Times New Roman" panose="02020603050405020304" pitchFamily="18" charset="0"/>
                          </a:rPr>
                          <m:t>𝑉</m:t>
                        </m:r>
                      </m:e>
                      <m:sub>
                        <m:r>
                          <a:rPr lang="en-IN" sz="1800" i="1">
                            <a:effectLst/>
                            <a:latin typeface="Cambria Math" panose="02040503050406030204" pitchFamily="18" charset="0"/>
                            <a:ea typeface="DengXian" panose="02010600030101010101" pitchFamily="2" charset="-122"/>
                            <a:cs typeface="Times New Roman" panose="02020603050405020304" pitchFamily="18" charset="0"/>
                          </a:rPr>
                          <m:t>𝑠𝑎𝑡</m:t>
                        </m:r>
                      </m:sub>
                    </m:sSub>
                  </m:oMath>
                </a14:m>
                <a:endParaRPr lang="en-US" sz="1800" dirty="0">
                  <a:effectLst/>
                  <a:latin typeface="Calibri" panose="020F0502020204030204" pitchFamily="34" charset="0"/>
                  <a:ea typeface="Calibri" panose="020F0502020204030204" pitchFamily="34" charset="0"/>
                  <a:cs typeface="Mangal" panose="02040503050203030202" pitchFamily="18" charset="0"/>
                </a:endParaRPr>
              </a:p>
              <a:p>
                <a:endParaRPr lang="en-US" dirty="0"/>
              </a:p>
            </p:txBody>
          </p:sp>
        </mc:Choice>
        <mc:Fallback xmlns="">
          <p:sp>
            <p:nvSpPr>
              <p:cNvPr id="4" name="Text Placeholder 3">
                <a:extLst>
                  <a:ext uri="{FF2B5EF4-FFF2-40B4-BE49-F238E27FC236}">
                    <a16:creationId xmlns:a16="http://schemas.microsoft.com/office/drawing/2014/main" id="{ACB4E0F0-FD40-417D-9E57-723CCB07EEB6}"/>
                  </a:ext>
                </a:extLst>
              </p:cNvPr>
              <p:cNvSpPr>
                <a:spLocks noGrp="1" noRot="1" noChangeAspect="1" noMove="1" noResize="1" noEditPoints="1" noAdjustHandles="1" noChangeArrowheads="1" noChangeShapeType="1" noTextEdit="1"/>
              </p:cNvSpPr>
              <p:nvPr>
                <p:ph type="body" sz="half" idx="2"/>
              </p:nvPr>
            </p:nvSpPr>
            <p:spPr>
              <a:blipFill>
                <a:blip r:embed="rId2"/>
                <a:stretch>
                  <a:fillRect/>
                </a:stretch>
              </a:blipFill>
            </p:spPr>
            <p:txBody>
              <a:bodyPr/>
              <a:lstStyle/>
              <a:p>
                <a:r>
                  <a:rPr lang="en-US">
                    <a:noFill/>
                  </a:rPr>
                  <a:t> </a:t>
                </a:r>
              </a:p>
            </p:txBody>
          </p:sp>
        </mc:Fallback>
      </mc:AlternateContent>
      <p:pic>
        <p:nvPicPr>
          <p:cNvPr id="5" name="Content Placeholder 4">
            <a:extLst>
              <a:ext uri="{FF2B5EF4-FFF2-40B4-BE49-F238E27FC236}">
                <a16:creationId xmlns:a16="http://schemas.microsoft.com/office/drawing/2014/main" id="{C41C865F-3EFA-45F3-AEA1-1DDF96324F5B}"/>
              </a:ext>
            </a:extLst>
          </p:cNvPr>
          <p:cNvPicPr>
            <a:picLocks noGrp="1" noChangeAspect="1"/>
          </p:cNvPicPr>
          <p:nvPr>
            <p:ph idx="1"/>
          </p:nvPr>
        </p:nvPicPr>
        <p:blipFill>
          <a:blip r:embed="rId3"/>
          <a:stretch>
            <a:fillRect/>
          </a:stretch>
        </p:blipFill>
        <p:spPr>
          <a:xfrm>
            <a:off x="5590477" y="1977264"/>
            <a:ext cx="5121084" cy="2903472"/>
          </a:xfrm>
          <a:prstGeom prst="rect">
            <a:avLst/>
          </a:prstGeom>
        </p:spPr>
      </p:pic>
    </p:spTree>
    <p:extLst>
      <p:ext uri="{BB962C8B-B14F-4D97-AF65-F5344CB8AC3E}">
        <p14:creationId xmlns:p14="http://schemas.microsoft.com/office/powerpoint/2010/main" val="3261557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D3BA6-951D-483B-BBF7-65C11FB7EF7C}"/>
              </a:ext>
            </a:extLst>
          </p:cNvPr>
          <p:cNvSpPr>
            <a:spLocks noGrp="1"/>
          </p:cNvSpPr>
          <p:nvPr>
            <p:ph type="title"/>
          </p:nvPr>
        </p:nvSpPr>
        <p:spPr/>
        <p:txBody>
          <a:bodyPr>
            <a:normAutofit/>
          </a:bodyPr>
          <a:lstStyle/>
          <a:p>
            <a:r>
              <a:rPr lang="en-US" dirty="0"/>
              <a:t>Current Controlled Conveyor (CCCII)</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C7D052F-395E-4F21-995E-A9C1EE8CAB11}"/>
                  </a:ext>
                </a:extLst>
              </p:cNvPr>
              <p:cNvSpPr>
                <a:spLocks noGrp="1"/>
              </p:cNvSpPr>
              <p:nvPr>
                <p:ph idx="1"/>
              </p:nvPr>
            </p:nvSpPr>
            <p:spPr>
              <a:xfrm>
                <a:off x="1295064" y="2556932"/>
                <a:ext cx="2639108" cy="2600260"/>
              </a:xfrm>
            </p:spPr>
            <p:txBody>
              <a:bodyPr/>
              <a:lstStyle/>
              <a:p>
                <a:r>
                  <a:rPr lang="en-US" dirty="0"/>
                  <a:t>Port Relationship</a:t>
                </a:r>
              </a:p>
              <a:p>
                <a:pPr>
                  <a:lnSpc>
                    <a:spcPct val="115000"/>
                  </a:lnSpc>
                  <a:spcAft>
                    <a:spcPts val="1000"/>
                  </a:spcAft>
                  <a:buFont typeface="Courier New" panose="02070309020205020404" pitchFamily="49" charset="0"/>
                  <a:buChar char="o"/>
                </a:pPr>
                <a14:m>
                  <m:oMath xmlns:m="http://schemas.openxmlformats.org/officeDocument/2006/math">
                    <m:sSub>
                      <m:sSubPr>
                        <m:ctrlPr>
                          <a:rPr lang="en-US" sz="18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𝐼</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𝑌</m:t>
                        </m:r>
                      </m:sub>
                    </m:sSub>
                    <m:r>
                      <a:rPr lang="en-IN" sz="1800" i="1">
                        <a:effectLst/>
                        <a:latin typeface="Cambria Math" panose="02040503050406030204" pitchFamily="18" charset="0"/>
                        <a:ea typeface="Calibri" panose="020F0502020204030204" pitchFamily="34" charset="0"/>
                        <a:cs typeface="Times New Roman" panose="02020603050405020304" pitchFamily="18" charset="0"/>
                      </a:rPr>
                      <m:t>=</m:t>
                    </m:r>
                  </m:oMath>
                </a14:m>
                <a:r>
                  <a:rPr lang="en-IN" sz="1800" dirty="0">
                    <a:effectLst/>
                    <a:latin typeface="Times New Roman" panose="02020603050405020304" pitchFamily="18" charset="0"/>
                    <a:ea typeface="Calibri" panose="020F0502020204030204" pitchFamily="34" charset="0"/>
                    <a:cs typeface="Mangal" panose="02040503050203030202" pitchFamily="18" charset="0"/>
                  </a:rPr>
                  <a:t> 0</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1000"/>
                  </a:spcAft>
                  <a:buFont typeface="Courier New" panose="02070309020205020404" pitchFamily="49" charset="0"/>
                  <a:buChar char="o"/>
                </a:pP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𝑋</m:t>
                        </m:r>
                      </m:sub>
                    </m:sSub>
                    <m:r>
                      <a:rPr lang="en-IN"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𝑌</m:t>
                        </m:r>
                      </m:sub>
                    </m:sSub>
                    <m:r>
                      <a:rPr lang="en-IN" sz="1800" i="1">
                        <a:effectLst/>
                        <a:latin typeface="Cambria Math" panose="02040503050406030204" pitchFamily="18" charset="0"/>
                        <a:ea typeface="Calibri" panose="020F0502020204030204" pitchFamily="34" charset="0"/>
                        <a:cs typeface="Times New Roman" panose="02020603050405020304" pitchFamily="18" charset="0"/>
                      </a:rPr>
                      <m:t>+</m:t>
                    </m:r>
                  </m:oMath>
                </a14:m>
                <a:r>
                  <a:rPr lang="en-IN" sz="1800" dirty="0">
                    <a:effectLst/>
                    <a:latin typeface="Times New Roman" panose="02020603050405020304" pitchFamily="18" charset="0"/>
                    <a:ea typeface="Calibri" panose="020F0502020204030204" pitchFamily="34" charset="0"/>
                    <a:cs typeface="Mangal" panose="02040503050203030202" pitchFamily="18" charset="0"/>
                  </a:rPr>
                  <a:t>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𝐼</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𝑋</m:t>
                        </m:r>
                      </m:sub>
                    </m:sSub>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𝑋</m:t>
                        </m:r>
                      </m:sub>
                    </m:sSub>
                  </m:oMath>
                </a14:m>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1000"/>
                  </a:spcAft>
                  <a:buFont typeface="Courier New" panose="02070309020205020404" pitchFamily="49" charset="0"/>
                  <a:buChar char="o"/>
                </a:pP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𝐼</m:t>
                        </m:r>
                      </m:e>
                      <m:sub>
                        <m:sSup>
                          <m:sSup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𝑍</m:t>
                            </m:r>
                          </m:e>
                          <m:sup>
                            <m:r>
                              <a:rPr lang="en-IN" sz="1800" i="1">
                                <a:effectLst/>
                                <a:latin typeface="Cambria Math" panose="02040503050406030204" pitchFamily="18" charset="0"/>
                                <a:ea typeface="Calibri" panose="020F0502020204030204" pitchFamily="34" charset="0"/>
                                <a:cs typeface="Times New Roman" panose="02020603050405020304" pitchFamily="18" charset="0"/>
                              </a:rPr>
                              <m:t>+</m:t>
                            </m:r>
                          </m:sup>
                        </m:sSup>
                      </m:sub>
                    </m:sSub>
                    <m:r>
                      <a:rPr lang="en-IN" sz="1800" i="1">
                        <a:effectLst/>
                        <a:latin typeface="Cambria Math" panose="02040503050406030204" pitchFamily="18" charset="0"/>
                        <a:ea typeface="Calibri" panose="020F0502020204030204" pitchFamily="34" charset="0"/>
                        <a:cs typeface="Times New Roman" panose="02020603050405020304" pitchFamily="18" charset="0"/>
                      </a:rPr>
                      <m:t>= </m:t>
                    </m:r>
                  </m:oMath>
                </a14:m>
                <a:r>
                  <a:rPr lang="en-IN" sz="1800" dirty="0">
                    <a:effectLst/>
                    <a:latin typeface="Times New Roman" panose="02020603050405020304" pitchFamily="18" charset="0"/>
                    <a:ea typeface="Calibri" panose="020F0502020204030204" pitchFamily="34" charset="0"/>
                    <a:cs typeface="Mangal" panose="02040503050203030202" pitchFamily="18" charset="0"/>
                  </a:rPr>
                  <a:t>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𝐼</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𝑋</m:t>
                        </m:r>
                      </m:sub>
                    </m:sSub>
                  </m:oMath>
                </a14:m>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1000"/>
                  </a:spcAft>
                  <a:buFont typeface="Courier New" panose="02070309020205020404" pitchFamily="49" charset="0"/>
                  <a:buChar char="o"/>
                </a:pP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𝐼</m:t>
                        </m:r>
                      </m:e>
                      <m:sub>
                        <m:sSup>
                          <m:sSup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𝑍</m:t>
                            </m:r>
                          </m:e>
                          <m:sup>
                            <m:r>
                              <a:rPr lang="en-IN" sz="1800" i="1">
                                <a:effectLst/>
                                <a:latin typeface="Cambria Math" panose="02040503050406030204" pitchFamily="18" charset="0"/>
                                <a:ea typeface="Calibri" panose="020F0502020204030204" pitchFamily="34" charset="0"/>
                                <a:cs typeface="Times New Roman" panose="02020603050405020304" pitchFamily="18" charset="0"/>
                              </a:rPr>
                              <m:t>−</m:t>
                            </m:r>
                          </m:sup>
                        </m:sSup>
                      </m:sub>
                    </m:sSub>
                    <m:r>
                      <a:rPr lang="en-IN" sz="1800" i="1">
                        <a:effectLst/>
                        <a:latin typeface="Cambria Math" panose="02040503050406030204" pitchFamily="18" charset="0"/>
                        <a:ea typeface="Calibri" panose="020F0502020204030204" pitchFamily="34" charset="0"/>
                        <a:cs typeface="Times New Roman" panose="02020603050405020304" pitchFamily="18" charset="0"/>
                      </a:rPr>
                      <m:t>= </m:t>
                    </m:r>
                  </m:oMath>
                </a14:m>
                <a:r>
                  <a:rPr lang="en-IN" sz="1800" dirty="0">
                    <a:effectLst/>
                    <a:latin typeface="Times New Roman" panose="02020603050405020304" pitchFamily="18" charset="0"/>
                    <a:ea typeface="Calibri" panose="020F0502020204030204" pitchFamily="34" charset="0"/>
                    <a:cs typeface="Mangal" panose="02040503050203030202" pitchFamily="18" charset="0"/>
                  </a:rPr>
                  <a:t>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𝐼</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𝑋</m:t>
                        </m:r>
                      </m:sub>
                    </m:sSub>
                  </m:oMath>
                </a14:m>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lvl="1"/>
                <a:endParaRPr lang="en-US" dirty="0"/>
              </a:p>
            </p:txBody>
          </p:sp>
        </mc:Choice>
        <mc:Fallback xmlns="">
          <p:sp>
            <p:nvSpPr>
              <p:cNvPr id="3" name="Content Placeholder 2">
                <a:extLst>
                  <a:ext uri="{FF2B5EF4-FFF2-40B4-BE49-F238E27FC236}">
                    <a16:creationId xmlns:a16="http://schemas.microsoft.com/office/drawing/2014/main" id="{4C7D052F-395E-4F21-995E-A9C1EE8CAB11}"/>
                  </a:ext>
                </a:extLst>
              </p:cNvPr>
              <p:cNvSpPr>
                <a:spLocks noGrp="1" noRot="1" noChangeAspect="1" noMove="1" noResize="1" noEditPoints="1" noAdjustHandles="1" noChangeArrowheads="1" noChangeShapeType="1" noTextEdit="1"/>
              </p:cNvSpPr>
              <p:nvPr>
                <p:ph idx="1"/>
              </p:nvPr>
            </p:nvSpPr>
            <p:spPr>
              <a:xfrm>
                <a:off x="1295064" y="2556932"/>
                <a:ext cx="2639108" cy="2600260"/>
              </a:xfrm>
              <a:blipFill>
                <a:blip r:embed="rId2"/>
                <a:stretch>
                  <a:fillRect l="-3926" t="-35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D267F1E-7B51-4234-A30F-4DCDCED9EF06}"/>
                  </a:ext>
                </a:extLst>
              </p:cNvPr>
              <p:cNvSpPr txBox="1"/>
              <p:nvPr/>
            </p:nvSpPr>
            <p:spPr>
              <a:xfrm>
                <a:off x="4510236" y="2579472"/>
                <a:ext cx="3168352" cy="1699055"/>
              </a:xfrm>
              <a:prstGeom prst="rect">
                <a:avLst/>
              </a:prstGeom>
              <a:noFill/>
            </p:spPr>
            <p:txBody>
              <a:bodyPr wrap="square">
                <a:spAutoFit/>
              </a:bodyPr>
              <a:lstStyle/>
              <a:p>
                <a:pPr marL="285664" marR="0" lvl="0" indent="-285664" algn="l" defTabSz="457063" rtl="0" eaLnBrk="1" fontAlgn="auto" latinLnBrk="0" hangingPunct="1">
                  <a:lnSpc>
                    <a:spcPct val="100000"/>
                  </a:lnSpc>
                  <a:spcBef>
                    <a:spcPct val="20000"/>
                  </a:spcBef>
                  <a:spcAft>
                    <a:spcPts val="600"/>
                  </a:spcAft>
                  <a:buClr>
                    <a:srgbClr val="D9B247"/>
                  </a:buClr>
                  <a:buSzPct val="115000"/>
                  <a:buFont typeface="Arial"/>
                  <a:buChar char="•"/>
                  <a:tabLst/>
                  <a:defRPr/>
                </a:pPr>
                <a:r>
                  <a:rPr lang="en-US" sz="2399" dirty="0">
                    <a:solidFill>
                      <a:prstClr val="black">
                        <a:lumMod val="85000"/>
                        <a:lumOff val="15000"/>
                      </a:prstClr>
                    </a:solidFill>
                    <a:latin typeface="Garamond" panose="02020404030301010803"/>
                  </a:rPr>
                  <a:t>Intrinsic Resistance</a:t>
                </a:r>
              </a:p>
              <a:p>
                <a:pPr marL="285750" marR="0" lvl="0" indent="-285750" algn="l" defTabSz="457063" rtl="0" eaLnBrk="1" fontAlgn="auto" latinLnBrk="0" hangingPunct="1">
                  <a:lnSpc>
                    <a:spcPct val="100000"/>
                  </a:lnSpc>
                  <a:spcBef>
                    <a:spcPct val="20000"/>
                  </a:spcBef>
                  <a:spcAft>
                    <a:spcPts val="600"/>
                  </a:spcAft>
                  <a:buClr>
                    <a:srgbClr val="D9B247"/>
                  </a:buClr>
                  <a:buSzPct val="115000"/>
                  <a:buFont typeface="Courier New" panose="02070309020205020404" pitchFamily="49" charset="0"/>
                  <a:buChar char="o"/>
                  <a:tabLst/>
                  <a:defRPr/>
                </a:pPr>
                <a14:m>
                  <m:oMath xmlns:m="http://schemas.openxmlformats.org/officeDocument/2006/math">
                    <m:sSub>
                      <m:sSubPr>
                        <m:ctrlPr>
                          <a:rPr lang="en-US" i="1" smtClean="0">
                            <a:latin typeface="Cambria Math" panose="02040503050406030204" pitchFamily="18" charset="0"/>
                          </a:rPr>
                        </m:ctrlPr>
                      </m:sSubPr>
                      <m:e>
                        <m:r>
                          <a:rPr lang="en-IN" i="1">
                            <a:latin typeface="Cambria Math" panose="02040503050406030204" pitchFamily="18" charset="0"/>
                          </a:rPr>
                          <m:t>𝑅</m:t>
                        </m:r>
                      </m:e>
                      <m:sub>
                        <m:r>
                          <a:rPr lang="en-IN" i="1">
                            <a:latin typeface="Cambria Math" panose="02040503050406030204" pitchFamily="18" charset="0"/>
                          </a:rPr>
                          <m:t>𝑋</m:t>
                        </m:r>
                      </m:sub>
                    </m:sSub>
                    <m:r>
                      <a:rPr lang="en-IN" i="1">
                        <a:latin typeface="Cambria Math" panose="02040503050406030204" pitchFamily="18" charset="0"/>
                      </a:rPr>
                      <m:t>=</m:t>
                    </m:r>
                    <m:f>
                      <m:fPr>
                        <m:ctrlPr>
                          <a:rPr lang="en-US" i="1">
                            <a:latin typeface="Cambria Math" panose="02040503050406030204" pitchFamily="18" charset="0"/>
                          </a:rPr>
                        </m:ctrlPr>
                      </m:fPr>
                      <m:num>
                        <m:r>
                          <a:rPr lang="en-IN" i="1">
                            <a:latin typeface="Cambria Math" panose="02040503050406030204" pitchFamily="18" charset="0"/>
                          </a:rPr>
                          <m:t>1</m:t>
                        </m:r>
                      </m:num>
                      <m:den>
                        <m:rad>
                          <m:radPr>
                            <m:degHide m:val="on"/>
                            <m:ctrlPr>
                              <a:rPr lang="en-US" i="1">
                                <a:latin typeface="Cambria Math" panose="02040503050406030204" pitchFamily="18" charset="0"/>
                              </a:rPr>
                            </m:ctrlPr>
                          </m:radPr>
                          <m:deg/>
                          <m:e>
                            <m:r>
                              <a:rPr lang="en-IN" i="1">
                                <a:latin typeface="Cambria Math" panose="02040503050406030204" pitchFamily="18" charset="0"/>
                              </a:rPr>
                              <m:t>8</m:t>
                            </m:r>
                            <m:sSub>
                              <m:sSubPr>
                                <m:ctrlPr>
                                  <a:rPr lang="en-US" i="1">
                                    <a:latin typeface="Cambria Math" panose="02040503050406030204" pitchFamily="18" charset="0"/>
                                  </a:rPr>
                                </m:ctrlPr>
                              </m:sSubPr>
                              <m:e>
                                <m:r>
                                  <a:rPr lang="en-IN" i="1">
                                    <a:latin typeface="Cambria Math" panose="02040503050406030204" pitchFamily="18" charset="0"/>
                                  </a:rPr>
                                  <m:t>µ</m:t>
                                </m:r>
                              </m:e>
                              <m:sub>
                                <m:r>
                                  <a:rPr lang="en-IN" i="1">
                                    <a:latin typeface="Cambria Math" panose="02040503050406030204" pitchFamily="18" charset="0"/>
                                  </a:rPr>
                                  <m:t>𝑛</m:t>
                                </m:r>
                              </m:sub>
                            </m:sSub>
                            <m:sSub>
                              <m:sSubPr>
                                <m:ctrlPr>
                                  <a:rPr lang="en-US" i="1">
                                    <a:latin typeface="Cambria Math" panose="02040503050406030204" pitchFamily="18" charset="0"/>
                                  </a:rPr>
                                </m:ctrlPr>
                              </m:sSubPr>
                              <m:e>
                                <m:r>
                                  <a:rPr lang="en-IN" i="1">
                                    <a:latin typeface="Cambria Math" panose="02040503050406030204" pitchFamily="18" charset="0"/>
                                  </a:rPr>
                                  <m:t>𝐶</m:t>
                                </m:r>
                              </m:e>
                              <m:sub>
                                <m:r>
                                  <a:rPr lang="en-IN" i="1">
                                    <a:latin typeface="Cambria Math" panose="02040503050406030204" pitchFamily="18" charset="0"/>
                                  </a:rPr>
                                  <m:t>𝑂𝑋</m:t>
                                </m:r>
                              </m:sub>
                            </m:sSub>
                            <m:r>
                              <a:rPr lang="en-IN" i="1">
                                <a:latin typeface="Cambria Math" panose="02040503050406030204" pitchFamily="18" charset="0"/>
                              </a:rPr>
                              <m:t>(</m:t>
                            </m:r>
                            <m:f>
                              <m:fPr>
                                <m:ctrlPr>
                                  <a:rPr lang="en-US" i="1">
                                    <a:latin typeface="Cambria Math" panose="02040503050406030204" pitchFamily="18" charset="0"/>
                                  </a:rPr>
                                </m:ctrlPr>
                              </m:fPr>
                              <m:num>
                                <m:r>
                                  <a:rPr lang="en-IN" i="1">
                                    <a:latin typeface="Cambria Math" panose="02040503050406030204" pitchFamily="18" charset="0"/>
                                  </a:rPr>
                                  <m:t>𝑊</m:t>
                                </m:r>
                              </m:num>
                              <m:den>
                                <m:r>
                                  <a:rPr lang="en-IN" i="1">
                                    <a:latin typeface="Cambria Math" panose="02040503050406030204" pitchFamily="18" charset="0"/>
                                  </a:rPr>
                                  <m:t>𝐿</m:t>
                                </m:r>
                              </m:den>
                            </m:f>
                            <m:r>
                              <a:rPr lang="en-IN" i="1">
                                <a:latin typeface="Cambria Math" panose="02040503050406030204" pitchFamily="18" charset="0"/>
                              </a:rPr>
                              <m:t>)</m:t>
                            </m:r>
                            <m:sSub>
                              <m:sSubPr>
                                <m:ctrlPr>
                                  <a:rPr lang="en-US" i="1">
                                    <a:latin typeface="Cambria Math" panose="02040503050406030204" pitchFamily="18" charset="0"/>
                                  </a:rPr>
                                </m:ctrlPr>
                              </m:sSubPr>
                              <m:e>
                                <m:r>
                                  <a:rPr lang="en-IN" i="1">
                                    <a:latin typeface="Cambria Math" panose="02040503050406030204" pitchFamily="18" charset="0"/>
                                  </a:rPr>
                                  <m:t>𝐼</m:t>
                                </m:r>
                              </m:e>
                              <m:sub>
                                <m:r>
                                  <a:rPr lang="en-IN" i="1">
                                    <a:latin typeface="Cambria Math" panose="02040503050406030204" pitchFamily="18" charset="0"/>
                                  </a:rPr>
                                  <m:t>𝐵</m:t>
                                </m:r>
                              </m:sub>
                            </m:sSub>
                          </m:e>
                        </m:rad>
                      </m:den>
                    </m:f>
                    <m:r>
                      <m:rPr>
                        <m:nor/>
                      </m:rPr>
                      <a:rPr lang="en-IN"/>
                      <m:t> </m:t>
                    </m:r>
                  </m:oMath>
                </a14:m>
                <a:endParaRPr lang="en-US" dirty="0"/>
              </a:p>
              <a:p>
                <a:pPr marL="285750" marR="0" lvl="0" indent="-285750" algn="l" defTabSz="457063" rtl="0" eaLnBrk="1" fontAlgn="auto" latinLnBrk="0" hangingPunct="1">
                  <a:lnSpc>
                    <a:spcPct val="100000"/>
                  </a:lnSpc>
                  <a:spcBef>
                    <a:spcPct val="20000"/>
                  </a:spcBef>
                  <a:spcAft>
                    <a:spcPts val="600"/>
                  </a:spcAft>
                  <a:buClr>
                    <a:srgbClr val="D9B247"/>
                  </a:buClr>
                  <a:buSzPct val="115000"/>
                  <a:buFont typeface="Courier New" panose="02070309020205020404" pitchFamily="49" charset="0"/>
                  <a:buChar char="o"/>
                  <a:tabLst/>
                  <a:defRPr/>
                </a:pPr>
                <a14:m>
                  <m:oMath xmlns:m="http://schemas.openxmlformats.org/officeDocument/2006/math">
                    <m:sSub>
                      <m:sSubPr>
                        <m:ctrlPr>
                          <a:rPr lang="en-US" i="1" smtClean="0">
                            <a:latin typeface="Cambria Math" panose="02040503050406030204" pitchFamily="18" charset="0"/>
                          </a:rPr>
                        </m:ctrlPr>
                      </m:sSubPr>
                      <m:e>
                        <m:r>
                          <a:rPr lang="en-IN" i="1">
                            <a:latin typeface="Cambria Math" panose="02040503050406030204" pitchFamily="18" charset="0"/>
                          </a:rPr>
                          <m:t>𝐼</m:t>
                        </m:r>
                      </m:e>
                      <m:sub>
                        <m:r>
                          <a:rPr lang="en-IN" i="1">
                            <a:latin typeface="Cambria Math" panose="02040503050406030204" pitchFamily="18" charset="0"/>
                          </a:rPr>
                          <m:t>𝐵</m:t>
                        </m:r>
                      </m:sub>
                    </m:sSub>
                  </m:oMath>
                </a14:m>
                <a:r>
                  <a:rPr lang="en-US" dirty="0"/>
                  <a:t> is the Input Bias Current</a:t>
                </a:r>
              </a:p>
            </p:txBody>
          </p:sp>
        </mc:Choice>
        <mc:Fallback xmlns="">
          <p:sp>
            <p:nvSpPr>
              <p:cNvPr id="9" name="TextBox 8">
                <a:extLst>
                  <a:ext uri="{FF2B5EF4-FFF2-40B4-BE49-F238E27FC236}">
                    <a16:creationId xmlns:a16="http://schemas.microsoft.com/office/drawing/2014/main" id="{9D267F1E-7B51-4234-A30F-4DCDCED9EF06}"/>
                  </a:ext>
                </a:extLst>
              </p:cNvPr>
              <p:cNvSpPr txBox="1">
                <a:spLocks noRot="1" noChangeAspect="1" noMove="1" noResize="1" noEditPoints="1" noAdjustHandles="1" noChangeArrowheads="1" noChangeShapeType="1" noTextEdit="1"/>
              </p:cNvSpPr>
              <p:nvPr/>
            </p:nvSpPr>
            <p:spPr>
              <a:xfrm>
                <a:off x="4510236" y="2579472"/>
                <a:ext cx="3168352" cy="1699055"/>
              </a:xfrm>
              <a:prstGeom prst="rect">
                <a:avLst/>
              </a:prstGeom>
              <a:blipFill>
                <a:blip r:embed="rId3"/>
                <a:stretch>
                  <a:fillRect l="-3462" t="-5376" b="-6452"/>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456736CD-B034-4B25-978A-A0745A03ED8F}"/>
              </a:ext>
            </a:extLst>
          </p:cNvPr>
          <p:cNvSpPr txBox="1"/>
          <p:nvPr/>
        </p:nvSpPr>
        <p:spPr>
          <a:xfrm>
            <a:off x="8182644" y="2579472"/>
            <a:ext cx="6094520" cy="461537"/>
          </a:xfrm>
          <a:prstGeom prst="rect">
            <a:avLst/>
          </a:prstGeom>
          <a:noFill/>
        </p:spPr>
        <p:txBody>
          <a:bodyPr wrap="square">
            <a:spAutoFit/>
          </a:bodyPr>
          <a:lstStyle/>
          <a:p>
            <a:pPr marL="285664" marR="0" lvl="0" indent="-285664" algn="l" defTabSz="457063" rtl="0" eaLnBrk="1" fontAlgn="auto" latinLnBrk="0" hangingPunct="1">
              <a:lnSpc>
                <a:spcPct val="100000"/>
              </a:lnSpc>
              <a:spcBef>
                <a:spcPct val="20000"/>
              </a:spcBef>
              <a:spcAft>
                <a:spcPts val="600"/>
              </a:spcAft>
              <a:buClr>
                <a:srgbClr val="D9B247"/>
              </a:buClr>
              <a:buSzPct val="115000"/>
              <a:buFont typeface="Arial"/>
              <a:buChar char="•"/>
              <a:tabLst/>
              <a:defRPr/>
            </a:pPr>
            <a:r>
              <a:rPr kumimoji="0" lang="en-US" sz="2399"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Dual Output</a:t>
            </a:r>
          </a:p>
        </p:txBody>
      </p:sp>
    </p:spTree>
    <p:extLst>
      <p:ext uri="{BB962C8B-B14F-4D97-AF65-F5344CB8AC3E}">
        <p14:creationId xmlns:p14="http://schemas.microsoft.com/office/powerpoint/2010/main" val="1020750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0B517-C6E9-46DD-87F5-6740596D4C06}"/>
              </a:ext>
            </a:extLst>
          </p:cNvPr>
          <p:cNvSpPr>
            <a:spLocks noGrp="1"/>
          </p:cNvSpPr>
          <p:nvPr>
            <p:ph type="title"/>
          </p:nvPr>
        </p:nvSpPr>
        <p:spPr/>
        <p:txBody>
          <a:bodyPr/>
          <a:lstStyle/>
          <a:p>
            <a:r>
              <a:rPr lang="en-US" dirty="0"/>
              <a:t>Internal Structure of CCCII</a:t>
            </a:r>
          </a:p>
        </p:txBody>
      </p:sp>
      <p:pic>
        <p:nvPicPr>
          <p:cNvPr id="4" name="Content Placeholder 3">
            <a:extLst>
              <a:ext uri="{FF2B5EF4-FFF2-40B4-BE49-F238E27FC236}">
                <a16:creationId xmlns:a16="http://schemas.microsoft.com/office/drawing/2014/main" id="{95AF1B65-F90A-4544-BDE1-624D792370FF}"/>
              </a:ext>
            </a:extLst>
          </p:cNvPr>
          <p:cNvPicPr>
            <a:picLocks noGrp="1" noChangeAspect="1"/>
          </p:cNvPicPr>
          <p:nvPr>
            <p:ph idx="1"/>
          </p:nvPr>
        </p:nvPicPr>
        <p:blipFill>
          <a:blip r:embed="rId2"/>
          <a:stretch>
            <a:fillRect/>
          </a:stretch>
        </p:blipFill>
        <p:spPr>
          <a:xfrm>
            <a:off x="3813067" y="2557463"/>
            <a:ext cx="4562690" cy="3317875"/>
          </a:xfrm>
          <a:prstGeom prst="rect">
            <a:avLst/>
          </a:prstGeom>
        </p:spPr>
      </p:pic>
    </p:spTree>
    <p:extLst>
      <p:ext uri="{BB962C8B-B14F-4D97-AF65-F5344CB8AC3E}">
        <p14:creationId xmlns:p14="http://schemas.microsoft.com/office/powerpoint/2010/main" val="492960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9E9AE-E54E-4E91-9738-A809CE1909D6}"/>
              </a:ext>
            </a:extLst>
          </p:cNvPr>
          <p:cNvSpPr>
            <a:spLocks noGrp="1"/>
          </p:cNvSpPr>
          <p:nvPr>
            <p:ph type="title"/>
          </p:nvPr>
        </p:nvSpPr>
        <p:spPr/>
        <p:txBody>
          <a:bodyPr/>
          <a:lstStyle/>
          <a:p>
            <a:r>
              <a:rPr lang="en-US" dirty="0"/>
              <a:t>Studying the Port Relationship</a:t>
            </a:r>
          </a:p>
        </p:txBody>
      </p:sp>
      <p:sp>
        <p:nvSpPr>
          <p:cNvPr id="4" name="Content Placeholder 3">
            <a:extLst>
              <a:ext uri="{FF2B5EF4-FFF2-40B4-BE49-F238E27FC236}">
                <a16:creationId xmlns:a16="http://schemas.microsoft.com/office/drawing/2014/main" id="{2CC639C5-2B89-402D-87B3-A8FED9BE4CD0}"/>
              </a:ext>
            </a:extLst>
          </p:cNvPr>
          <p:cNvSpPr>
            <a:spLocks noGrp="1"/>
          </p:cNvSpPr>
          <p:nvPr>
            <p:ph sz="half" idx="2"/>
          </p:nvPr>
        </p:nvSpPr>
        <p:spPr>
          <a:xfrm>
            <a:off x="1249341" y="2959376"/>
            <a:ext cx="3404911" cy="2632605"/>
          </a:xfrm>
        </p:spPr>
        <p:txBody>
          <a:bodyPr/>
          <a:lstStyle/>
          <a:p>
            <a:r>
              <a:rPr lang="en-US" dirty="0"/>
              <a:t>Fixed Bias Current of 5µA</a:t>
            </a:r>
          </a:p>
          <a:p>
            <a:r>
              <a:rPr lang="en-US" dirty="0"/>
              <a:t>Port Y, Z+ and Z- Grounded</a:t>
            </a:r>
          </a:p>
          <a:p>
            <a:r>
              <a:rPr lang="en-US" dirty="0"/>
              <a:t>Varying DC current Given to Port X</a:t>
            </a:r>
          </a:p>
        </p:txBody>
      </p:sp>
      <mc:AlternateContent xmlns:mc="http://schemas.openxmlformats.org/markup-compatibility/2006" xmlns:a14="http://schemas.microsoft.com/office/drawing/2010/main">
        <mc:Choice Requires="a14">
          <p:graphicFrame>
            <p:nvGraphicFramePr>
              <p:cNvPr id="7" name="Content Placeholder 6">
                <a:extLst>
                  <a:ext uri="{FF2B5EF4-FFF2-40B4-BE49-F238E27FC236}">
                    <a16:creationId xmlns:a16="http://schemas.microsoft.com/office/drawing/2014/main" id="{5FFA40FC-D04A-4A26-BC0C-74EF461B606F}"/>
                  </a:ext>
                </a:extLst>
              </p:cNvPr>
              <p:cNvGraphicFramePr>
                <a:graphicFrameLocks noGrp="1"/>
              </p:cNvGraphicFramePr>
              <p:nvPr>
                <p:ph sz="quarter" idx="4"/>
                <p:extLst>
                  <p:ext uri="{D42A27DB-BD31-4B8C-83A1-F6EECF244321}">
                    <p14:modId xmlns:p14="http://schemas.microsoft.com/office/powerpoint/2010/main" val="1576790611"/>
                  </p:ext>
                </p:extLst>
              </p:nvPr>
            </p:nvGraphicFramePr>
            <p:xfrm>
              <a:off x="5446340" y="3306158"/>
              <a:ext cx="5328590" cy="1779026"/>
            </p:xfrm>
            <a:graphic>
              <a:graphicData uri="http://schemas.openxmlformats.org/drawingml/2006/table">
                <a:tbl>
                  <a:tblPr firstRow="1" firstCol="1" bandRow="1">
                    <a:tableStyleId>{3B4B98B0-60AC-42C2-AFA5-B58CD77FA1E5}</a:tableStyleId>
                  </a:tblPr>
                  <a:tblGrid>
                    <a:gridCol w="1065718">
                      <a:extLst>
                        <a:ext uri="{9D8B030D-6E8A-4147-A177-3AD203B41FA5}">
                          <a16:colId xmlns:a16="http://schemas.microsoft.com/office/drawing/2014/main" val="1649109796"/>
                        </a:ext>
                      </a:extLst>
                    </a:gridCol>
                    <a:gridCol w="1065718">
                      <a:extLst>
                        <a:ext uri="{9D8B030D-6E8A-4147-A177-3AD203B41FA5}">
                          <a16:colId xmlns:a16="http://schemas.microsoft.com/office/drawing/2014/main" val="4146027430"/>
                        </a:ext>
                      </a:extLst>
                    </a:gridCol>
                    <a:gridCol w="1065718">
                      <a:extLst>
                        <a:ext uri="{9D8B030D-6E8A-4147-A177-3AD203B41FA5}">
                          <a16:colId xmlns:a16="http://schemas.microsoft.com/office/drawing/2014/main" val="3345551783"/>
                        </a:ext>
                      </a:extLst>
                    </a:gridCol>
                    <a:gridCol w="1065718">
                      <a:extLst>
                        <a:ext uri="{9D8B030D-6E8A-4147-A177-3AD203B41FA5}">
                          <a16:colId xmlns:a16="http://schemas.microsoft.com/office/drawing/2014/main" val="3603365462"/>
                        </a:ext>
                      </a:extLst>
                    </a:gridCol>
                    <a:gridCol w="1065718">
                      <a:extLst>
                        <a:ext uri="{9D8B030D-6E8A-4147-A177-3AD203B41FA5}">
                          <a16:colId xmlns:a16="http://schemas.microsoft.com/office/drawing/2014/main" val="1756991398"/>
                        </a:ext>
                      </a:extLst>
                    </a:gridCol>
                  </a:tblGrid>
                  <a:tr h="556498">
                    <a:tc>
                      <a:txBody>
                        <a:bodyPr/>
                        <a:lstStyle/>
                        <a:p>
                          <a:pPr>
                            <a:lnSpc>
                              <a:spcPct val="115000"/>
                            </a:lnSpc>
                            <a:spcAft>
                              <a:spcPts val="1000"/>
                            </a:spcAft>
                          </a:pPr>
                          <a:r>
                            <a:rPr lang="en-IN" sz="1000">
                              <a:effectLst/>
                            </a:rPr>
                            <a:t>Input to Port X</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14:m>
                            <m:oMathPara xmlns:m="http://schemas.openxmlformats.org/officeDocument/2006/math">
                              <m:oMathParaPr>
                                <m:jc m:val="centerGroup"/>
                              </m:oMathParaPr>
                              <m:oMath xmlns:m="http://schemas.openxmlformats.org/officeDocument/2006/math">
                                <m:sSub>
                                  <m:sSubPr>
                                    <m:ctrlPr>
                                      <a:rPr lang="en-US" sz="1000" i="1">
                                        <a:effectLst/>
                                        <a:latin typeface="Cambria Math" panose="02040503050406030204" pitchFamily="18" charset="0"/>
                                      </a:rPr>
                                    </m:ctrlPr>
                                  </m:sSubPr>
                                  <m:e>
                                    <m:r>
                                      <a:rPr lang="en-IN" sz="1000">
                                        <a:effectLst/>
                                        <a:latin typeface="Cambria Math" panose="02040503050406030204" pitchFamily="18" charset="0"/>
                                      </a:rPr>
                                      <m:t>𝑰</m:t>
                                    </m:r>
                                  </m:e>
                                  <m:sub>
                                    <m:r>
                                      <a:rPr lang="en-IN" sz="1000">
                                        <a:effectLst/>
                                        <a:latin typeface="Cambria Math" panose="02040503050406030204" pitchFamily="18" charset="0"/>
                                      </a:rPr>
                                      <m:t>𝑿</m:t>
                                    </m:r>
                                  </m:sub>
                                </m:sSub>
                              </m:oMath>
                            </m:oMathPara>
                          </a14:m>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14:m>
                            <m:oMathPara xmlns:m="http://schemas.openxmlformats.org/officeDocument/2006/math">
                              <m:oMathParaPr>
                                <m:jc m:val="centerGroup"/>
                              </m:oMathParaPr>
                              <m:oMath xmlns:m="http://schemas.openxmlformats.org/officeDocument/2006/math">
                                <m:sSub>
                                  <m:sSubPr>
                                    <m:ctrlPr>
                                      <a:rPr lang="en-US" sz="1000" i="1">
                                        <a:effectLst/>
                                        <a:latin typeface="Cambria Math" panose="02040503050406030204" pitchFamily="18" charset="0"/>
                                      </a:rPr>
                                    </m:ctrlPr>
                                  </m:sSubPr>
                                  <m:e>
                                    <m:r>
                                      <a:rPr lang="en-IN" sz="1000">
                                        <a:effectLst/>
                                        <a:latin typeface="Cambria Math" panose="02040503050406030204" pitchFamily="18" charset="0"/>
                                      </a:rPr>
                                      <m:t>𝑰</m:t>
                                    </m:r>
                                  </m:e>
                                  <m:sub>
                                    <m:sSup>
                                      <m:sSupPr>
                                        <m:ctrlPr>
                                          <a:rPr lang="en-US" sz="1000" i="1">
                                            <a:effectLst/>
                                            <a:latin typeface="Cambria Math" panose="02040503050406030204" pitchFamily="18" charset="0"/>
                                          </a:rPr>
                                        </m:ctrlPr>
                                      </m:sSupPr>
                                      <m:e>
                                        <m:r>
                                          <a:rPr lang="en-IN" sz="1000">
                                            <a:effectLst/>
                                            <a:latin typeface="Cambria Math" panose="02040503050406030204" pitchFamily="18" charset="0"/>
                                          </a:rPr>
                                          <m:t>𝒁</m:t>
                                        </m:r>
                                      </m:e>
                                      <m:sup>
                                        <m:r>
                                          <a:rPr lang="en-IN" sz="1000">
                                            <a:effectLst/>
                                            <a:latin typeface="Cambria Math" panose="02040503050406030204" pitchFamily="18" charset="0"/>
                                          </a:rPr>
                                          <m:t>+</m:t>
                                        </m:r>
                                      </m:sup>
                                    </m:sSup>
                                  </m:sub>
                                </m:sSub>
                              </m:oMath>
                            </m:oMathPara>
                          </a14:m>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14:m>
                            <m:oMathPara xmlns:m="http://schemas.openxmlformats.org/officeDocument/2006/math">
                              <m:oMathParaPr>
                                <m:jc m:val="centerGroup"/>
                              </m:oMathParaPr>
                              <m:oMath xmlns:m="http://schemas.openxmlformats.org/officeDocument/2006/math">
                                <m:sSub>
                                  <m:sSubPr>
                                    <m:ctrlPr>
                                      <a:rPr lang="en-US" sz="1000" i="1">
                                        <a:effectLst/>
                                        <a:latin typeface="Cambria Math" panose="02040503050406030204" pitchFamily="18" charset="0"/>
                                      </a:rPr>
                                    </m:ctrlPr>
                                  </m:sSubPr>
                                  <m:e>
                                    <m:r>
                                      <a:rPr lang="en-IN" sz="1000">
                                        <a:effectLst/>
                                        <a:latin typeface="Cambria Math" panose="02040503050406030204" pitchFamily="18" charset="0"/>
                                      </a:rPr>
                                      <m:t>𝑰</m:t>
                                    </m:r>
                                  </m:e>
                                  <m:sub>
                                    <m:sSup>
                                      <m:sSupPr>
                                        <m:ctrlPr>
                                          <a:rPr lang="en-US" sz="1000" i="1">
                                            <a:effectLst/>
                                            <a:latin typeface="Cambria Math" panose="02040503050406030204" pitchFamily="18" charset="0"/>
                                          </a:rPr>
                                        </m:ctrlPr>
                                      </m:sSupPr>
                                      <m:e>
                                        <m:r>
                                          <a:rPr lang="en-IN" sz="1000">
                                            <a:effectLst/>
                                            <a:latin typeface="Cambria Math" panose="02040503050406030204" pitchFamily="18" charset="0"/>
                                          </a:rPr>
                                          <m:t>𝒁</m:t>
                                        </m:r>
                                      </m:e>
                                      <m:sup>
                                        <m:r>
                                          <a:rPr lang="en-IN" sz="1000">
                                            <a:effectLst/>
                                            <a:latin typeface="Cambria Math" panose="02040503050406030204" pitchFamily="18" charset="0"/>
                                          </a:rPr>
                                          <m:t>−</m:t>
                                        </m:r>
                                      </m:sup>
                                    </m:sSup>
                                  </m:sub>
                                </m:sSub>
                              </m:oMath>
                            </m:oMathPara>
                          </a14:m>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14:m>
                            <m:oMathPara xmlns:m="http://schemas.openxmlformats.org/officeDocument/2006/math">
                              <m:oMathParaPr>
                                <m:jc m:val="centerGroup"/>
                              </m:oMathParaPr>
                              <m:oMath xmlns:m="http://schemas.openxmlformats.org/officeDocument/2006/math">
                                <m:sSub>
                                  <m:sSubPr>
                                    <m:ctrlPr>
                                      <a:rPr lang="en-US" sz="1000" i="1">
                                        <a:effectLst/>
                                        <a:latin typeface="Cambria Math" panose="02040503050406030204" pitchFamily="18" charset="0"/>
                                      </a:rPr>
                                    </m:ctrlPr>
                                  </m:sSubPr>
                                  <m:e>
                                    <m:r>
                                      <a:rPr lang="en-IN" sz="1000">
                                        <a:effectLst/>
                                        <a:latin typeface="Cambria Math" panose="02040503050406030204" pitchFamily="18" charset="0"/>
                                      </a:rPr>
                                      <m:t>𝑰</m:t>
                                    </m:r>
                                  </m:e>
                                  <m:sub>
                                    <m:r>
                                      <a:rPr lang="en-IN" sz="1000">
                                        <a:effectLst/>
                                        <a:latin typeface="Cambria Math" panose="02040503050406030204" pitchFamily="18" charset="0"/>
                                      </a:rPr>
                                      <m:t>𝒀</m:t>
                                    </m:r>
                                  </m:sub>
                                </m:sSub>
                              </m:oMath>
                            </m:oMathPara>
                          </a14:m>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extLst>
                      <a:ext uri="{0D108BD9-81ED-4DB2-BD59-A6C34878D82A}">
                        <a16:rowId xmlns:a16="http://schemas.microsoft.com/office/drawing/2014/main" val="1372992022"/>
                      </a:ext>
                    </a:extLst>
                  </a:tr>
                  <a:tr h="305632">
                    <a:tc>
                      <a:txBody>
                        <a:bodyPr/>
                        <a:lstStyle/>
                        <a:p>
                          <a:pPr>
                            <a:lnSpc>
                              <a:spcPct val="115000"/>
                            </a:lnSpc>
                            <a:spcAft>
                              <a:spcPts val="1000"/>
                            </a:spcAft>
                          </a:pPr>
                          <a:r>
                            <a:rPr lang="en-IN" sz="1000">
                              <a:effectLst/>
                            </a:rPr>
                            <a:t>5µA</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r>
                            <a:rPr lang="en-IN" sz="1000" dirty="0">
                              <a:effectLst/>
                            </a:rPr>
                            <a:t>5µA</a:t>
                          </a:r>
                          <a:endParaRPr lang="en-US" sz="900" dirty="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r>
                            <a:rPr lang="en-IN" sz="1000">
                              <a:effectLst/>
                            </a:rPr>
                            <a:t>5µA</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r>
                            <a:rPr lang="en-IN" sz="1000">
                              <a:effectLst/>
                            </a:rPr>
                            <a:t>-5µA</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r>
                            <a:rPr lang="en-IN" sz="1000">
                              <a:effectLst/>
                            </a:rPr>
                            <a:t>-3.88pA</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extLst>
                      <a:ext uri="{0D108BD9-81ED-4DB2-BD59-A6C34878D82A}">
                        <a16:rowId xmlns:a16="http://schemas.microsoft.com/office/drawing/2014/main" val="2832654409"/>
                      </a:ext>
                    </a:extLst>
                  </a:tr>
                  <a:tr h="305632">
                    <a:tc>
                      <a:txBody>
                        <a:bodyPr/>
                        <a:lstStyle/>
                        <a:p>
                          <a:pPr>
                            <a:lnSpc>
                              <a:spcPct val="115000"/>
                            </a:lnSpc>
                            <a:spcAft>
                              <a:spcPts val="1000"/>
                            </a:spcAft>
                          </a:pPr>
                          <a:r>
                            <a:rPr lang="en-IN" sz="1000">
                              <a:effectLst/>
                            </a:rPr>
                            <a:t>40µA</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r>
                            <a:rPr lang="en-IN" sz="1000">
                              <a:effectLst/>
                            </a:rPr>
                            <a:t>40µA</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r>
                            <a:rPr lang="en-IN" sz="1000">
                              <a:effectLst/>
                            </a:rPr>
                            <a:t>40µA</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r>
                            <a:rPr lang="en-IN" sz="1000">
                              <a:effectLst/>
                            </a:rPr>
                            <a:t>-40µA</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r>
                            <a:rPr lang="en-IN" sz="1000">
                              <a:effectLst/>
                            </a:rPr>
                            <a:t>-3.88pA</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extLst>
                      <a:ext uri="{0D108BD9-81ED-4DB2-BD59-A6C34878D82A}">
                        <a16:rowId xmlns:a16="http://schemas.microsoft.com/office/drawing/2014/main" val="3282066980"/>
                      </a:ext>
                    </a:extLst>
                  </a:tr>
                  <a:tr h="305632">
                    <a:tc>
                      <a:txBody>
                        <a:bodyPr/>
                        <a:lstStyle/>
                        <a:p>
                          <a:pPr>
                            <a:lnSpc>
                              <a:spcPct val="115000"/>
                            </a:lnSpc>
                            <a:spcAft>
                              <a:spcPts val="1000"/>
                            </a:spcAft>
                          </a:pPr>
                          <a:r>
                            <a:rPr lang="en-IN" sz="1000">
                              <a:effectLst/>
                            </a:rPr>
                            <a:t>75µA</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r>
                            <a:rPr lang="en-IN" sz="1000">
                              <a:effectLst/>
                            </a:rPr>
                            <a:t>75µA</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r>
                            <a:rPr lang="en-IN" sz="1000">
                              <a:effectLst/>
                            </a:rPr>
                            <a:t>69.5µA</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r>
                            <a:rPr lang="en-IN" sz="1000">
                              <a:effectLst/>
                            </a:rPr>
                            <a:t>-58.5µA</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r>
                            <a:rPr lang="en-IN" sz="1000">
                              <a:effectLst/>
                            </a:rPr>
                            <a:t>-3.88pA</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extLst>
                      <a:ext uri="{0D108BD9-81ED-4DB2-BD59-A6C34878D82A}">
                        <a16:rowId xmlns:a16="http://schemas.microsoft.com/office/drawing/2014/main" val="3910304962"/>
                      </a:ext>
                    </a:extLst>
                  </a:tr>
                  <a:tr h="305632">
                    <a:tc>
                      <a:txBody>
                        <a:bodyPr/>
                        <a:lstStyle/>
                        <a:p>
                          <a:pPr>
                            <a:lnSpc>
                              <a:spcPct val="115000"/>
                            </a:lnSpc>
                            <a:spcAft>
                              <a:spcPts val="1000"/>
                            </a:spcAft>
                          </a:pPr>
                          <a:r>
                            <a:rPr lang="en-IN" sz="1000">
                              <a:effectLst/>
                            </a:rPr>
                            <a:t>100µA</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r>
                            <a:rPr lang="en-IN" sz="1000">
                              <a:effectLst/>
                            </a:rPr>
                            <a:t>100µA</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r>
                            <a:rPr lang="en-IN" sz="1000">
                              <a:effectLst/>
                            </a:rPr>
                            <a:t>85.9µA</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r>
                            <a:rPr lang="en-IN" sz="1000">
                              <a:effectLst/>
                            </a:rPr>
                            <a:t>-64.4µA</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r>
                            <a:rPr lang="en-IN" sz="1000" dirty="0">
                              <a:effectLst/>
                            </a:rPr>
                            <a:t>-3.88pA</a:t>
                          </a:r>
                          <a:endParaRPr lang="en-US" sz="900" dirty="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extLst>
                      <a:ext uri="{0D108BD9-81ED-4DB2-BD59-A6C34878D82A}">
                        <a16:rowId xmlns:a16="http://schemas.microsoft.com/office/drawing/2014/main" val="751858625"/>
                      </a:ext>
                    </a:extLst>
                  </a:tr>
                </a:tbl>
              </a:graphicData>
            </a:graphic>
          </p:graphicFrame>
        </mc:Choice>
        <mc:Fallback xmlns="">
          <p:graphicFrame>
            <p:nvGraphicFramePr>
              <p:cNvPr id="7" name="Content Placeholder 6">
                <a:extLst>
                  <a:ext uri="{FF2B5EF4-FFF2-40B4-BE49-F238E27FC236}">
                    <a16:creationId xmlns:a16="http://schemas.microsoft.com/office/drawing/2014/main" id="{5FFA40FC-D04A-4A26-BC0C-74EF461B606F}"/>
                  </a:ext>
                </a:extLst>
              </p:cNvPr>
              <p:cNvGraphicFramePr>
                <a:graphicFrameLocks noGrp="1"/>
              </p:cNvGraphicFramePr>
              <p:nvPr>
                <p:ph sz="quarter" idx="4"/>
                <p:extLst>
                  <p:ext uri="{D42A27DB-BD31-4B8C-83A1-F6EECF244321}">
                    <p14:modId xmlns:p14="http://schemas.microsoft.com/office/powerpoint/2010/main" val="1576790611"/>
                  </p:ext>
                </p:extLst>
              </p:nvPr>
            </p:nvGraphicFramePr>
            <p:xfrm>
              <a:off x="5446340" y="3306158"/>
              <a:ext cx="5328590" cy="1779026"/>
            </p:xfrm>
            <a:graphic>
              <a:graphicData uri="http://schemas.openxmlformats.org/drawingml/2006/table">
                <a:tbl>
                  <a:tblPr firstRow="1" firstCol="1" bandRow="1">
                    <a:tableStyleId>{3B4B98B0-60AC-42C2-AFA5-B58CD77FA1E5}</a:tableStyleId>
                  </a:tblPr>
                  <a:tblGrid>
                    <a:gridCol w="1065718">
                      <a:extLst>
                        <a:ext uri="{9D8B030D-6E8A-4147-A177-3AD203B41FA5}">
                          <a16:colId xmlns:a16="http://schemas.microsoft.com/office/drawing/2014/main" val="1649109796"/>
                        </a:ext>
                      </a:extLst>
                    </a:gridCol>
                    <a:gridCol w="1065718">
                      <a:extLst>
                        <a:ext uri="{9D8B030D-6E8A-4147-A177-3AD203B41FA5}">
                          <a16:colId xmlns:a16="http://schemas.microsoft.com/office/drawing/2014/main" val="4146027430"/>
                        </a:ext>
                      </a:extLst>
                    </a:gridCol>
                    <a:gridCol w="1065718">
                      <a:extLst>
                        <a:ext uri="{9D8B030D-6E8A-4147-A177-3AD203B41FA5}">
                          <a16:colId xmlns:a16="http://schemas.microsoft.com/office/drawing/2014/main" val="3345551783"/>
                        </a:ext>
                      </a:extLst>
                    </a:gridCol>
                    <a:gridCol w="1065718">
                      <a:extLst>
                        <a:ext uri="{9D8B030D-6E8A-4147-A177-3AD203B41FA5}">
                          <a16:colId xmlns:a16="http://schemas.microsoft.com/office/drawing/2014/main" val="3603365462"/>
                        </a:ext>
                      </a:extLst>
                    </a:gridCol>
                    <a:gridCol w="1065718">
                      <a:extLst>
                        <a:ext uri="{9D8B030D-6E8A-4147-A177-3AD203B41FA5}">
                          <a16:colId xmlns:a16="http://schemas.microsoft.com/office/drawing/2014/main" val="1756991398"/>
                        </a:ext>
                      </a:extLst>
                    </a:gridCol>
                  </a:tblGrid>
                  <a:tr h="556498">
                    <a:tc>
                      <a:txBody>
                        <a:bodyPr/>
                        <a:lstStyle/>
                        <a:p>
                          <a:pPr>
                            <a:lnSpc>
                              <a:spcPct val="115000"/>
                            </a:lnSpc>
                            <a:spcAft>
                              <a:spcPts val="1000"/>
                            </a:spcAft>
                          </a:pPr>
                          <a:r>
                            <a:rPr lang="en-IN" sz="1000">
                              <a:effectLst/>
                            </a:rPr>
                            <a:t>Input to Port X</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endParaRPr lang="en-US"/>
                        </a:p>
                      </a:txBody>
                      <a:tcPr marL="54497" marR="54497" marT="0" marB="0">
                        <a:blipFill>
                          <a:blip r:embed="rId2"/>
                          <a:stretch>
                            <a:fillRect l="-100000" t="-3261" r="-300571" b="-219565"/>
                          </a:stretch>
                        </a:blipFill>
                      </a:tcPr>
                    </a:tc>
                    <a:tc>
                      <a:txBody>
                        <a:bodyPr/>
                        <a:lstStyle/>
                        <a:p>
                          <a:endParaRPr lang="en-US"/>
                        </a:p>
                      </a:txBody>
                      <a:tcPr marL="54497" marR="54497" marT="0" marB="0">
                        <a:blipFill>
                          <a:blip r:embed="rId2"/>
                          <a:stretch>
                            <a:fillRect l="-200000" t="-3261" r="-200571" b="-219565"/>
                          </a:stretch>
                        </a:blipFill>
                      </a:tcPr>
                    </a:tc>
                    <a:tc>
                      <a:txBody>
                        <a:bodyPr/>
                        <a:lstStyle/>
                        <a:p>
                          <a:endParaRPr lang="en-US"/>
                        </a:p>
                      </a:txBody>
                      <a:tcPr marL="54497" marR="54497" marT="0" marB="0">
                        <a:blipFill>
                          <a:blip r:embed="rId2"/>
                          <a:stretch>
                            <a:fillRect l="-300000" t="-3261" r="-100571" b="-219565"/>
                          </a:stretch>
                        </a:blipFill>
                      </a:tcPr>
                    </a:tc>
                    <a:tc>
                      <a:txBody>
                        <a:bodyPr/>
                        <a:lstStyle/>
                        <a:p>
                          <a:endParaRPr lang="en-US"/>
                        </a:p>
                      </a:txBody>
                      <a:tcPr marL="54497" marR="54497" marT="0" marB="0">
                        <a:blipFill>
                          <a:blip r:embed="rId2"/>
                          <a:stretch>
                            <a:fillRect l="-400000" t="-3261" r="-571" b="-219565"/>
                          </a:stretch>
                        </a:blipFill>
                      </a:tcPr>
                    </a:tc>
                    <a:extLst>
                      <a:ext uri="{0D108BD9-81ED-4DB2-BD59-A6C34878D82A}">
                        <a16:rowId xmlns:a16="http://schemas.microsoft.com/office/drawing/2014/main" val="1372992022"/>
                      </a:ext>
                    </a:extLst>
                  </a:tr>
                  <a:tr h="305632">
                    <a:tc>
                      <a:txBody>
                        <a:bodyPr/>
                        <a:lstStyle/>
                        <a:p>
                          <a:pPr>
                            <a:lnSpc>
                              <a:spcPct val="115000"/>
                            </a:lnSpc>
                            <a:spcAft>
                              <a:spcPts val="1000"/>
                            </a:spcAft>
                          </a:pPr>
                          <a:r>
                            <a:rPr lang="en-IN" sz="1000">
                              <a:effectLst/>
                            </a:rPr>
                            <a:t>5µA</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r>
                            <a:rPr lang="en-IN" sz="1000" dirty="0">
                              <a:effectLst/>
                            </a:rPr>
                            <a:t>5µA</a:t>
                          </a:r>
                          <a:endParaRPr lang="en-US" sz="900" dirty="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r>
                            <a:rPr lang="en-IN" sz="1000">
                              <a:effectLst/>
                            </a:rPr>
                            <a:t>5µA</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r>
                            <a:rPr lang="en-IN" sz="1000">
                              <a:effectLst/>
                            </a:rPr>
                            <a:t>-5µA</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r>
                            <a:rPr lang="en-IN" sz="1000">
                              <a:effectLst/>
                            </a:rPr>
                            <a:t>-3.88pA</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extLst>
                      <a:ext uri="{0D108BD9-81ED-4DB2-BD59-A6C34878D82A}">
                        <a16:rowId xmlns:a16="http://schemas.microsoft.com/office/drawing/2014/main" val="2832654409"/>
                      </a:ext>
                    </a:extLst>
                  </a:tr>
                  <a:tr h="305632">
                    <a:tc>
                      <a:txBody>
                        <a:bodyPr/>
                        <a:lstStyle/>
                        <a:p>
                          <a:pPr>
                            <a:lnSpc>
                              <a:spcPct val="115000"/>
                            </a:lnSpc>
                            <a:spcAft>
                              <a:spcPts val="1000"/>
                            </a:spcAft>
                          </a:pPr>
                          <a:r>
                            <a:rPr lang="en-IN" sz="1000">
                              <a:effectLst/>
                            </a:rPr>
                            <a:t>40µA</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r>
                            <a:rPr lang="en-IN" sz="1000">
                              <a:effectLst/>
                            </a:rPr>
                            <a:t>40µA</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r>
                            <a:rPr lang="en-IN" sz="1000">
                              <a:effectLst/>
                            </a:rPr>
                            <a:t>40µA</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r>
                            <a:rPr lang="en-IN" sz="1000">
                              <a:effectLst/>
                            </a:rPr>
                            <a:t>-40µA</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r>
                            <a:rPr lang="en-IN" sz="1000">
                              <a:effectLst/>
                            </a:rPr>
                            <a:t>-3.88pA</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extLst>
                      <a:ext uri="{0D108BD9-81ED-4DB2-BD59-A6C34878D82A}">
                        <a16:rowId xmlns:a16="http://schemas.microsoft.com/office/drawing/2014/main" val="3282066980"/>
                      </a:ext>
                    </a:extLst>
                  </a:tr>
                  <a:tr h="305632">
                    <a:tc>
                      <a:txBody>
                        <a:bodyPr/>
                        <a:lstStyle/>
                        <a:p>
                          <a:pPr>
                            <a:lnSpc>
                              <a:spcPct val="115000"/>
                            </a:lnSpc>
                            <a:spcAft>
                              <a:spcPts val="1000"/>
                            </a:spcAft>
                          </a:pPr>
                          <a:r>
                            <a:rPr lang="en-IN" sz="1000">
                              <a:effectLst/>
                            </a:rPr>
                            <a:t>75µA</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r>
                            <a:rPr lang="en-IN" sz="1000">
                              <a:effectLst/>
                            </a:rPr>
                            <a:t>75µA</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r>
                            <a:rPr lang="en-IN" sz="1000">
                              <a:effectLst/>
                            </a:rPr>
                            <a:t>69.5µA</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r>
                            <a:rPr lang="en-IN" sz="1000">
                              <a:effectLst/>
                            </a:rPr>
                            <a:t>-58.5µA</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r>
                            <a:rPr lang="en-IN" sz="1000">
                              <a:effectLst/>
                            </a:rPr>
                            <a:t>-3.88pA</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extLst>
                      <a:ext uri="{0D108BD9-81ED-4DB2-BD59-A6C34878D82A}">
                        <a16:rowId xmlns:a16="http://schemas.microsoft.com/office/drawing/2014/main" val="3910304962"/>
                      </a:ext>
                    </a:extLst>
                  </a:tr>
                  <a:tr h="305632">
                    <a:tc>
                      <a:txBody>
                        <a:bodyPr/>
                        <a:lstStyle/>
                        <a:p>
                          <a:pPr>
                            <a:lnSpc>
                              <a:spcPct val="115000"/>
                            </a:lnSpc>
                            <a:spcAft>
                              <a:spcPts val="1000"/>
                            </a:spcAft>
                          </a:pPr>
                          <a:r>
                            <a:rPr lang="en-IN" sz="1000">
                              <a:effectLst/>
                            </a:rPr>
                            <a:t>100µA</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r>
                            <a:rPr lang="en-IN" sz="1000">
                              <a:effectLst/>
                            </a:rPr>
                            <a:t>100µA</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r>
                            <a:rPr lang="en-IN" sz="1000">
                              <a:effectLst/>
                            </a:rPr>
                            <a:t>85.9µA</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r>
                            <a:rPr lang="en-IN" sz="1000">
                              <a:effectLst/>
                            </a:rPr>
                            <a:t>-64.4µA</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tc>
                      <a:txBody>
                        <a:bodyPr/>
                        <a:lstStyle/>
                        <a:p>
                          <a:pPr>
                            <a:lnSpc>
                              <a:spcPct val="115000"/>
                            </a:lnSpc>
                            <a:spcAft>
                              <a:spcPts val="1000"/>
                            </a:spcAft>
                          </a:pPr>
                          <a:r>
                            <a:rPr lang="en-IN" sz="1000" dirty="0">
                              <a:effectLst/>
                            </a:rPr>
                            <a:t>-3.88pA</a:t>
                          </a:r>
                          <a:endParaRPr lang="en-US" sz="900" dirty="0">
                            <a:effectLst/>
                            <a:latin typeface="Calibri" panose="020F0502020204030204" pitchFamily="34" charset="0"/>
                            <a:ea typeface="Calibri" panose="020F0502020204030204" pitchFamily="34" charset="0"/>
                            <a:cs typeface="Mangal" panose="02040503050203030202" pitchFamily="18" charset="0"/>
                          </a:endParaRPr>
                        </a:p>
                      </a:txBody>
                      <a:tcPr marL="54497" marR="54497" marT="0" marB="0"/>
                    </a:tc>
                    <a:extLst>
                      <a:ext uri="{0D108BD9-81ED-4DB2-BD59-A6C34878D82A}">
                        <a16:rowId xmlns:a16="http://schemas.microsoft.com/office/drawing/2014/main" val="751858625"/>
                      </a:ext>
                    </a:extLst>
                  </a:tr>
                </a:tbl>
              </a:graphicData>
            </a:graphic>
          </p:graphicFrame>
        </mc:Fallback>
      </mc:AlternateContent>
    </p:spTree>
    <p:extLst>
      <p:ext uri="{BB962C8B-B14F-4D97-AF65-F5344CB8AC3E}">
        <p14:creationId xmlns:p14="http://schemas.microsoft.com/office/powerpoint/2010/main" val="53175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B130A-1F63-4F9C-8FDB-21E3A9BE9750}"/>
              </a:ext>
            </a:extLst>
          </p:cNvPr>
          <p:cNvSpPr>
            <a:spLocks noGrp="1"/>
          </p:cNvSpPr>
          <p:nvPr>
            <p:ph type="title"/>
          </p:nvPr>
        </p:nvSpPr>
        <p:spPr/>
        <p:txBody>
          <a:bodyPr/>
          <a:lstStyle/>
          <a:p>
            <a:r>
              <a:rPr lang="en-US" dirty="0"/>
              <a:t>Studying the Port Relationship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930222-5A10-4452-8C8C-9A04898897EE}"/>
                  </a:ext>
                </a:extLst>
              </p:cNvPr>
              <p:cNvSpPr>
                <a:spLocks noGrp="1"/>
              </p:cNvSpPr>
              <p:nvPr>
                <p:ph idx="1"/>
              </p:nvPr>
            </p:nvSpPr>
            <p:spPr>
              <a:xfrm>
                <a:off x="2782044" y="2556932"/>
                <a:ext cx="6840760" cy="3318936"/>
              </a:xfrm>
            </p:spPr>
            <p:txBody>
              <a:bodyPr/>
              <a:lstStyle/>
              <a:p>
                <a:pPr>
                  <a:lnSpc>
                    <a:spcPct val="115000"/>
                  </a:lnSpc>
                  <a:spcAft>
                    <a:spcPts val="1000"/>
                  </a:spcAft>
                </a:pPr>
                <a:r>
                  <a:rPr lang="en-IN" sz="1800" dirty="0">
                    <a:effectLst/>
                    <a:latin typeface="Times New Roman" panose="02020603050405020304" pitchFamily="18" charset="0"/>
                    <a:ea typeface="Calibri" panose="020F0502020204030204" pitchFamily="34" charset="0"/>
                    <a:cs typeface="Mangal" panose="02040503050203030202" pitchFamily="18" charset="0"/>
                  </a:rPr>
                  <a:t>The Relationship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 </m:t>
                        </m:r>
                        <m:r>
                          <a:rPr lang="en-IN" sz="1800" i="1">
                            <a:effectLst/>
                            <a:latin typeface="Cambria Math" panose="02040503050406030204" pitchFamily="18" charset="0"/>
                            <a:ea typeface="Calibri" panose="020F0502020204030204" pitchFamily="34" charset="0"/>
                            <a:cs typeface="Times New Roman" panose="02020603050405020304" pitchFamily="18" charset="0"/>
                          </a:rPr>
                          <m:t>𝐼</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𝑋</m:t>
                        </m:r>
                      </m:sub>
                    </m:sSub>
                  </m:oMath>
                </a14:m>
                <a:r>
                  <a:rPr lang="en-IN" sz="1800" dirty="0">
                    <a:effectLst/>
                    <a:latin typeface="Times New Roman" panose="02020603050405020304" pitchFamily="18" charset="0"/>
                    <a:ea typeface="Calibri" panose="020F0502020204030204" pitchFamily="34" charset="0"/>
                    <a:cs typeface="Mangal" panose="02040503050203030202" pitchFamily="18" charset="0"/>
                  </a:rPr>
                  <a:t>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 </m:t>
                        </m:r>
                        <m:r>
                          <a:rPr lang="en-IN" sz="1800">
                            <a:effectLst/>
                            <a:latin typeface="Cambria Math" panose="02040503050406030204" pitchFamily="18" charset="0"/>
                            <a:ea typeface="Calibri" panose="020F0502020204030204" pitchFamily="34" charset="0"/>
                            <a:cs typeface="Times New Roman" panose="02020603050405020304" pitchFamily="18" charset="0"/>
                          </a:rPr>
                          <m:t>±</m:t>
                        </m:r>
                        <m:r>
                          <a:rPr lang="en-IN" sz="1800" i="1">
                            <a:effectLst/>
                            <a:latin typeface="Cambria Math" panose="02040503050406030204" pitchFamily="18" charset="0"/>
                            <a:ea typeface="Calibri" panose="020F0502020204030204" pitchFamily="34" charset="0"/>
                            <a:cs typeface="Times New Roman" panose="02020603050405020304" pitchFamily="18" charset="0"/>
                          </a:rPr>
                          <m:t>𝐼</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𝑍</m:t>
                        </m:r>
                      </m:sub>
                    </m:sSub>
                  </m:oMath>
                </a14:m>
                <a:r>
                  <a:rPr lang="en-IN" sz="1800" dirty="0">
                    <a:effectLst/>
                    <a:latin typeface="Times New Roman" panose="02020603050405020304" pitchFamily="18" charset="0"/>
                    <a:ea typeface="Calibri" panose="020F0502020204030204" pitchFamily="34" charset="0"/>
                    <a:cs typeface="Mangal" panose="02040503050203030202" pitchFamily="18" charset="0"/>
                  </a:rPr>
                  <a:t> holds for input current in the range of </a:t>
                </a:r>
                <a:r>
                  <a:rPr lang="en-IN" sz="1800" b="1" dirty="0">
                    <a:effectLst/>
                    <a:latin typeface="Times New Roman" panose="02020603050405020304" pitchFamily="18" charset="0"/>
                    <a:ea typeface="Calibri" panose="020F0502020204030204" pitchFamily="34" charset="0"/>
                    <a:cs typeface="Mangal" panose="02040503050203030202" pitchFamily="18" charset="0"/>
                  </a:rPr>
                  <a:t>1µA to 40µA</a:t>
                </a:r>
                <a:r>
                  <a:rPr lang="en-IN" sz="1800" dirty="0">
                    <a:effectLst/>
                    <a:latin typeface="Times New Roman" panose="02020603050405020304" pitchFamily="18" charset="0"/>
                    <a:ea typeface="Calibri" panose="020F0502020204030204" pitchFamily="34" charset="0"/>
                    <a:cs typeface="Mangal" panose="02040503050203030202" pitchFamily="18" charset="0"/>
                  </a:rPr>
                  <a:t>, after which there is a deviation from the ideal characteristics.</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1000"/>
                  </a:spcAft>
                </a:pP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 </m:t>
                        </m:r>
                        <m:r>
                          <a:rPr lang="en-IN" sz="1800" i="1">
                            <a:effectLst/>
                            <a:latin typeface="Cambria Math" panose="02040503050406030204" pitchFamily="18" charset="0"/>
                            <a:ea typeface="Calibri" panose="020F0502020204030204" pitchFamily="34" charset="0"/>
                            <a:cs typeface="Times New Roman" panose="02020603050405020304" pitchFamily="18" charset="0"/>
                          </a:rPr>
                          <m:t>𝐼</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𝑌</m:t>
                        </m:r>
                      </m:sub>
                    </m:sSub>
                  </m:oMath>
                </a14:m>
                <a:r>
                  <a:rPr lang="en-IN" sz="1800" dirty="0">
                    <a:effectLst/>
                    <a:latin typeface="Times New Roman" panose="02020603050405020304" pitchFamily="18" charset="0"/>
                    <a:ea typeface="Calibri" panose="020F0502020204030204" pitchFamily="34" charset="0"/>
                    <a:cs typeface="Mangal" panose="02040503050203030202" pitchFamily="18" charset="0"/>
                  </a:rPr>
                  <a:t> remains constant for a particular bias current value.</a:t>
                </a:r>
              </a:p>
              <a:p>
                <a:pPr>
                  <a:lnSpc>
                    <a:spcPct val="115000"/>
                  </a:lnSpc>
                  <a:spcAft>
                    <a:spcPts val="1000"/>
                  </a:spcAft>
                </a:pPr>
                <a:endParaRPr lang="en-IN" sz="1800" dirty="0">
                  <a:latin typeface="Times New Roman" panose="02020603050405020304" pitchFamily="18" charset="0"/>
                  <a:ea typeface="Calibri" panose="020F0502020204030204" pitchFamily="34" charset="0"/>
                  <a:cs typeface="Mangal" panose="02040503050203030202" pitchFamily="18" charset="0"/>
                </a:endParaRPr>
              </a:p>
              <a:p>
                <a:pPr>
                  <a:lnSpc>
                    <a:spcPct val="115000"/>
                  </a:lnSpc>
                  <a:spcAft>
                    <a:spcPts val="1000"/>
                  </a:spcAft>
                  <a:buFont typeface="Wingdings" panose="05000000000000000000" pitchFamily="2" charset="2"/>
                  <a:buChar char="v"/>
                </a:pPr>
                <a:r>
                  <a:rPr lang="en-IN" sz="1800" dirty="0">
                    <a:solidFill>
                      <a:schemeClr val="accent3">
                        <a:lumMod val="75000"/>
                      </a:schemeClr>
                    </a:solidFill>
                    <a:effectLst/>
                    <a:latin typeface="Times New Roman" panose="02020603050405020304" pitchFamily="18" charset="0"/>
                    <a:ea typeface="Calibri" panose="020F0502020204030204" pitchFamily="34" charset="0"/>
                    <a:cs typeface="Mangal" panose="02040503050203030202" pitchFamily="18" charset="0"/>
                  </a:rPr>
                  <a:t>Safe Region of Operation of Input Current is </a:t>
                </a:r>
                <a:r>
                  <a:rPr lang="en-IN" sz="1800" b="1" dirty="0">
                    <a:solidFill>
                      <a:schemeClr val="accent3">
                        <a:lumMod val="75000"/>
                      </a:schemeClr>
                    </a:solidFill>
                    <a:effectLst/>
                    <a:latin typeface="Times New Roman" panose="02020603050405020304" pitchFamily="18" charset="0"/>
                    <a:ea typeface="Calibri" panose="020F0502020204030204" pitchFamily="34" charset="0"/>
                    <a:cs typeface="Mangal" panose="02040503050203030202" pitchFamily="18" charset="0"/>
                  </a:rPr>
                  <a:t>1µA to 40µA</a:t>
                </a:r>
                <a:endParaRPr lang="en-US" sz="1800" dirty="0">
                  <a:solidFill>
                    <a:schemeClr val="accent3">
                      <a:lumMod val="75000"/>
                    </a:schemeClr>
                  </a:solidFill>
                  <a:effectLst/>
                  <a:latin typeface="Calibri" panose="020F0502020204030204" pitchFamily="34" charset="0"/>
                  <a:ea typeface="Calibri" panose="020F0502020204030204" pitchFamily="34" charset="0"/>
                  <a:cs typeface="Mangal" panose="02040503050203030202" pitchFamily="18" charset="0"/>
                </a:endParaRPr>
              </a:p>
              <a:p>
                <a:pPr>
                  <a:buFont typeface="Wingdings" panose="05000000000000000000" pitchFamily="2" charset="2"/>
                  <a:buChar char="v"/>
                </a:pPr>
                <a:endParaRPr lang="en-US" dirty="0"/>
              </a:p>
            </p:txBody>
          </p:sp>
        </mc:Choice>
        <mc:Fallback xmlns="">
          <p:sp>
            <p:nvSpPr>
              <p:cNvPr id="3" name="Content Placeholder 2">
                <a:extLst>
                  <a:ext uri="{FF2B5EF4-FFF2-40B4-BE49-F238E27FC236}">
                    <a16:creationId xmlns:a16="http://schemas.microsoft.com/office/drawing/2014/main" id="{ED930222-5A10-4452-8C8C-9A04898897EE}"/>
                  </a:ext>
                </a:extLst>
              </p:cNvPr>
              <p:cNvSpPr>
                <a:spLocks noGrp="1" noRot="1" noChangeAspect="1" noMove="1" noResize="1" noEditPoints="1" noAdjustHandles="1" noChangeArrowheads="1" noChangeShapeType="1" noTextEdit="1"/>
              </p:cNvSpPr>
              <p:nvPr>
                <p:ph idx="1"/>
              </p:nvPr>
            </p:nvSpPr>
            <p:spPr>
              <a:xfrm>
                <a:off x="2782044" y="2556932"/>
                <a:ext cx="6840760" cy="3318936"/>
              </a:xfrm>
              <a:blipFill>
                <a:blip r:embed="rId2"/>
                <a:stretch>
                  <a:fillRect l="-801" t="-917"/>
                </a:stretch>
              </a:blipFill>
            </p:spPr>
            <p:txBody>
              <a:bodyPr/>
              <a:lstStyle/>
              <a:p>
                <a:r>
                  <a:rPr lang="en-US">
                    <a:noFill/>
                  </a:rPr>
                  <a:t> </a:t>
                </a:r>
              </a:p>
            </p:txBody>
          </p:sp>
        </mc:Fallback>
      </mc:AlternateContent>
    </p:spTree>
    <p:extLst>
      <p:ext uri="{BB962C8B-B14F-4D97-AF65-F5344CB8AC3E}">
        <p14:creationId xmlns:p14="http://schemas.microsoft.com/office/powerpoint/2010/main" val="3520346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D9B247"/>
      </a:accent1>
      <a:accent2>
        <a:srgbClr val="CC702D"/>
      </a:accent2>
      <a:accent3>
        <a:srgbClr val="B53A31"/>
      </a:accent3>
      <a:accent4>
        <a:srgbClr val="815F56"/>
      </a:accent4>
      <a:accent5>
        <a:srgbClr val="AE9E7C"/>
      </a:accent5>
      <a:accent6>
        <a:srgbClr val="7B8865"/>
      </a:accent6>
      <a:hlink>
        <a:srgbClr val="BB7826"/>
      </a:hlink>
      <a:folHlink>
        <a:srgbClr val="CF9C5F"/>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E4E49EB0-FB00-41F5-9359-4843D783A23D}"/>
    </a:ext>
  </a:extLst>
</a:theme>
</file>

<file path=ppt/theme/theme2.xml><?xml version="1.0" encoding="utf-8"?>
<a:theme xmlns:a="http://schemas.openxmlformats.org/drawingml/2006/main" name="Monoline">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light pitch_tm56180624_Win32_LW_SL_v3" id="{5A4404DB-4ECC-4373-8C35-B428B8CCB737}" vid="{DB02F28E-0C23-47F0-A348-62748A79E206}"/>
    </a:ext>
  </a:extLst>
</a:theme>
</file>

<file path=ppt/theme/theme3.xml><?xml version="1.0" encoding="utf-8"?>
<a:theme xmlns:a="http://schemas.openxmlformats.org/drawingml/2006/main" name="Office Theme">
  <a:themeElements>
    <a:clrScheme name="StripedBorder_16x9">
      <a:dk1>
        <a:srgbClr val="404040"/>
      </a:dk1>
      <a:lt1>
        <a:sysClr val="window" lastClr="FFFFFF"/>
      </a:lt1>
      <a:dk2>
        <a:srgbClr val="000000"/>
      </a:dk2>
      <a:lt2>
        <a:srgbClr val="DDDDDD"/>
      </a:lt2>
      <a:accent1>
        <a:srgbClr val="A6B727"/>
      </a:accent1>
      <a:accent2>
        <a:srgbClr val="DF5327"/>
      </a:accent2>
      <a:accent3>
        <a:srgbClr val="FE9E00"/>
      </a:accent3>
      <a:accent4>
        <a:srgbClr val="418AB3"/>
      </a:accent4>
      <a:accent5>
        <a:srgbClr val="D9D66D"/>
      </a:accent5>
      <a:accent6>
        <a:srgbClr val="838383"/>
      </a:accent6>
      <a:hlink>
        <a:srgbClr val="F59E00"/>
      </a:hlink>
      <a:folHlink>
        <a:srgbClr val="B2B2B2"/>
      </a:folHlink>
    </a:clrScheme>
    <a:fontScheme name="Euphemia">
      <a:majorFont>
        <a:latin typeface="Euphemia"/>
        <a:ea typeface=""/>
        <a:cs typeface=""/>
      </a:majorFont>
      <a:minorFont>
        <a:latin typeface="Euphemia"/>
        <a:ea typeface=""/>
        <a:cs typeface=""/>
      </a:minorFont>
    </a:fontScheme>
    <a:fmtScheme name="Glow Edge">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4.xml><?xml version="1.0" encoding="utf-8"?>
<a:theme xmlns:a="http://schemas.openxmlformats.org/drawingml/2006/main" name="Office Theme">
  <a:themeElements>
    <a:clrScheme name="StripedBorder_16x9">
      <a:dk1>
        <a:srgbClr val="404040"/>
      </a:dk1>
      <a:lt1>
        <a:sysClr val="window" lastClr="FFFFFF"/>
      </a:lt1>
      <a:dk2>
        <a:srgbClr val="000000"/>
      </a:dk2>
      <a:lt2>
        <a:srgbClr val="DDDDDD"/>
      </a:lt2>
      <a:accent1>
        <a:srgbClr val="A6B727"/>
      </a:accent1>
      <a:accent2>
        <a:srgbClr val="DF5327"/>
      </a:accent2>
      <a:accent3>
        <a:srgbClr val="FE9E00"/>
      </a:accent3>
      <a:accent4>
        <a:srgbClr val="418AB3"/>
      </a:accent4>
      <a:accent5>
        <a:srgbClr val="D9D66D"/>
      </a:accent5>
      <a:accent6>
        <a:srgbClr val="838383"/>
      </a:accent6>
      <a:hlink>
        <a:srgbClr val="F59E00"/>
      </a:hlink>
      <a:folHlink>
        <a:srgbClr val="B2B2B2"/>
      </a:folHlink>
    </a:clrScheme>
    <a:fontScheme name="Euphemia">
      <a:majorFont>
        <a:latin typeface="Euphemia"/>
        <a:ea typeface=""/>
        <a:cs typeface=""/>
      </a:majorFont>
      <a:minorFont>
        <a:latin typeface="Euphemia"/>
        <a:ea typeface=""/>
        <a:cs typeface=""/>
      </a:minorFont>
    </a:fontScheme>
    <a:fmtScheme name="Glow Edge">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Organic</Template>
  <TotalTime>413</TotalTime>
  <Words>1595</Words>
  <Application>Microsoft Office PowerPoint</Application>
  <PresentationFormat>Custom</PresentationFormat>
  <Paragraphs>237</Paragraphs>
  <Slides>27</Slides>
  <Notes>4</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27</vt:i4>
      </vt:variant>
    </vt:vector>
  </HeadingPairs>
  <TitlesOfParts>
    <vt:vector size="41" baseType="lpstr">
      <vt:lpstr>STKaiti</vt:lpstr>
      <vt:lpstr>Arial</vt:lpstr>
      <vt:lpstr>Book Antiqua</vt:lpstr>
      <vt:lpstr>Calibri</vt:lpstr>
      <vt:lpstr>Calibri Light</vt:lpstr>
      <vt:lpstr>Cambria Math</vt:lpstr>
      <vt:lpstr>Courier New</vt:lpstr>
      <vt:lpstr>Euphemia</vt:lpstr>
      <vt:lpstr>Garamond</vt:lpstr>
      <vt:lpstr>Tenorite</vt:lpstr>
      <vt:lpstr>Times New Roman</vt:lpstr>
      <vt:lpstr>Wingdings</vt:lpstr>
      <vt:lpstr>Organic</vt:lpstr>
      <vt:lpstr>Monoline</vt:lpstr>
      <vt:lpstr>Schmitt Trigger using Dual output Second Generation Current Controlled Conveyor</vt:lpstr>
      <vt:lpstr>Introduction</vt:lpstr>
      <vt:lpstr>What is a Schmitt Trigger?</vt:lpstr>
      <vt:lpstr>Advantages of Current Mode Circuits</vt:lpstr>
      <vt:lpstr>CCII+ Based Schmitt Trigger</vt:lpstr>
      <vt:lpstr>Current Controlled Conveyor (CCCII)</vt:lpstr>
      <vt:lpstr>Internal Structure of CCCII</vt:lpstr>
      <vt:lpstr>Studying the Port Relationship</vt:lpstr>
      <vt:lpstr>Studying the Port Relationship</vt:lpstr>
      <vt:lpstr>Studying the Port Relationship</vt:lpstr>
      <vt:lpstr>Studying the Port Relationship</vt:lpstr>
      <vt:lpstr>CCCII Based Schmitt Trigger</vt:lpstr>
      <vt:lpstr>Non-Inverting Schmitt Trigger</vt:lpstr>
      <vt:lpstr>Inverting Schmitt Trigger</vt:lpstr>
      <vt:lpstr>Tuning the Schmitt Trigger</vt:lpstr>
      <vt:lpstr>Improvements in CCCII Based Schmitt Trigger</vt:lpstr>
      <vt:lpstr>Application</vt:lpstr>
      <vt:lpstr>Switch Bouncing</vt:lpstr>
      <vt:lpstr>Switch Bouncing</vt:lpstr>
      <vt:lpstr>Switch Debouncing</vt:lpstr>
      <vt:lpstr>Stage A - RC Filtering</vt:lpstr>
      <vt:lpstr>Stage B - Using the Schmitt Trigger</vt:lpstr>
      <vt:lpstr>Debounced Signal</vt:lpstr>
      <vt:lpstr>Switching Time</vt:lpstr>
      <vt:lpstr>Conclusion</vt:lpstr>
      <vt:lpstr>Future Scope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a Schmitt Trigger?</dc:title>
  <dc:creator>Ajay</dc:creator>
  <cp:lastModifiedBy>Ajay</cp:lastModifiedBy>
  <cp:revision>33</cp:revision>
  <dcterms:created xsi:type="dcterms:W3CDTF">2022-05-08T17:39:33Z</dcterms:created>
  <dcterms:modified xsi:type="dcterms:W3CDTF">2022-05-10T18:14:45Z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